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9" r:id="rId4"/>
    <p:sldMasterId id="2147483740" r:id="rId5"/>
  </p:sldMasterIdLst>
  <p:notesMasterIdLst>
    <p:notesMasterId r:id="rId5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9144000" cy="5143500" type="screen16x9"/>
  <p:notesSz cx="6858000" cy="9144000"/>
  <p:embeddedFontLst>
    <p:embeddedFont>
      <p:font typeface="Lora" pitchFamily="2" charset="0"/>
      <p:regular r:id="rId51"/>
      <p:bold r:id="rId52"/>
      <p:italic r:id="rId53"/>
      <p:boldItalic r:id="rId54"/>
    </p:embeddedFont>
    <p:embeddedFont>
      <p:font typeface="Lora SemiBold" panose="020B0604020202020204" charset="0"/>
      <p:regular r:id="rId55"/>
      <p:bold r:id="rId56"/>
      <p:italic r:id="rId57"/>
      <p:boldItalic r:id="rId58"/>
    </p:embeddedFont>
    <p:embeddedFont>
      <p:font typeface="Outfit" panose="020B0604020202020204" charset="0"/>
      <p:regular r:id="rId59"/>
      <p:bold r:id="rId60"/>
    </p:embeddedFont>
    <p:embeddedFont>
      <p:font typeface="Poppins" panose="00000500000000000000" pitchFamily="2" charset="0"/>
      <p:regular r:id="rId61"/>
      <p:bold r:id="rId62"/>
      <p:italic r:id="rId63"/>
      <p:boldItalic r:id="rId64"/>
    </p:embeddedFont>
    <p:embeddedFont>
      <p:font typeface="Poppins Medium" panose="00000600000000000000" pitchFamily="2" charset="0"/>
      <p:regular r:id="rId65"/>
      <p:bold r:id="rId66"/>
      <p:italic r:id="rId67"/>
      <p:boldItalic r:id="rId68"/>
    </p:embeddedFont>
    <p:embeddedFont>
      <p:font typeface="Poppins SemiBold" panose="000007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font" Target="fonts/font11.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3.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b99eb24379_0_1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3b99eb24379_0_1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3b99eb24379_0_13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3b99eb24379_0_1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3b99eb24379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3b99eb2437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People use as search, “fix this email”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3b99eb24379_0_1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3b99eb24379_0_1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3bb8a122e6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3bb8a122e6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3b99eb24379_0_1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3b99eb24379_0_1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3b99eb24379_0_1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3b99eb24379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3b99eb24379_0_1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3b99eb24379_0_1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3b99eb24379_0_1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3b99eb24379_0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3b99eb24379_0_18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3b99eb24379_0_1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a:solidFill>
                  <a:schemeClr val="dk1"/>
                </a:solidFill>
              </a:rPr>
              <a:t>Claude Code tightly couples our coding agent harness with Claude models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3b99eb2437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3b99eb2437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3b99eb24379_0_1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3b99eb24379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3b99eb24379_0_2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3b99eb24379_0_2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3bb8a122e6d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3bb8a122e6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3bb8a122e6d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3bb8a122e6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3b99eb24379_0_2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3b99eb24379_0_2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3b99eb24379_0_2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3b99eb24379_0_2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3bb8a122e6d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3bb8a122e6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3b99eb24379_0_2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3b99eb24379_0_2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b99eb24379_0_2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b99eb24379_0_2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3bb8a122e6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3bb8a122e6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b99eb24379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3b99eb2437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3bb8a122e6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3bb8a122e6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3bb8a122e6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3bb8a122e6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3bb8a122e6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3bb8a122e6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3bb8a122e6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3bb8a122e6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3bb8a122e6d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3bb8a122e6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3bb8a122e6d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3bb8a122e6d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3bb8a122e6d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3bb8a122e6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3bb8a122e6d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3bb8a122e6d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3bb8a122e6d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3bb8a122e6d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3bb8a122e6d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3bb8a122e6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3b99eb24379_0_1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3b99eb24379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bb8a122e6d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3bb8a122e6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3bb8a122e6d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3bb8a122e6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34248ac0be9_0_2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34248ac0be9_0_2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4248ac0be9_0_2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4248ac0be9_0_2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2edbbcd2369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2edbbcd236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bb8a122e6d_0_194:notes"/>
          <p:cNvSpPr>
            <a:spLocks noGrp="1" noRot="1" noChangeAspect="1"/>
          </p:cNvSpPr>
          <p:nvPr>
            <p:ph type="sldImg" idx="2"/>
          </p:nvPr>
        </p:nvSpPr>
        <p:spPr>
          <a:xfrm>
            <a:off x="685800" y="857250"/>
            <a:ext cx="5486400" cy="2314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g3bb8a122e6d_0_194:notes"/>
          <p:cNvSpPr txBox="1">
            <a:spLocks noGrp="1"/>
          </p:cNvSpPr>
          <p:nvPr>
            <p:ph type="body" idx="1"/>
          </p:nvPr>
        </p:nvSpPr>
        <p:spPr>
          <a:xfrm>
            <a:off x="685800" y="3300413"/>
            <a:ext cx="5486400" cy="27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3bb8a122e6d_0_194:notes"/>
          <p:cNvSpPr txBox="1">
            <a:spLocks noGrp="1"/>
          </p:cNvSpPr>
          <p:nvPr>
            <p:ph type="sldNum" idx="12"/>
          </p:nvPr>
        </p:nvSpPr>
        <p:spPr>
          <a:xfrm>
            <a:off x="3884613" y="6513910"/>
            <a:ext cx="2971800" cy="3441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b99eb24379_0_1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b99eb24379_0_1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3b99eb24379_0_1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3b99eb24379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b99eb24379_0_1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3b99eb24379_0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3b99eb24379_0_1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3b99eb24379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1: Title and body ">
  <p:cSld name="TITLE_AND_BODY_3">
    <p:spTree>
      <p:nvGrpSpPr>
        <p:cNvPr id="1" name="Shape 20"/>
        <p:cNvGrpSpPr/>
        <p:nvPr/>
      </p:nvGrpSpPr>
      <p:grpSpPr>
        <a:xfrm>
          <a:off x="0" y="0"/>
          <a:ext cx="0" cy="0"/>
          <a:chOff x="0" y="0"/>
          <a:chExt cx="0" cy="0"/>
        </a:xfrm>
      </p:grpSpPr>
      <p:sp>
        <p:nvSpPr>
          <p:cNvPr id="21" name="Google Shape;21;p2"/>
          <p:cNvSpPr txBox="1">
            <a:spLocks noGrp="1"/>
          </p:cNvSpPr>
          <p:nvPr>
            <p:ph type="title"/>
          </p:nvPr>
        </p:nvSpPr>
        <p:spPr>
          <a:xfrm>
            <a:off x="455775" y="457206"/>
            <a:ext cx="6831900" cy="808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2"/>
          <p:cNvSpPr txBox="1">
            <a:spLocks noGrp="1"/>
          </p:cNvSpPr>
          <p:nvPr>
            <p:ph type="body" idx="1"/>
          </p:nvPr>
        </p:nvSpPr>
        <p:spPr>
          <a:xfrm>
            <a:off x="455775" y="1371605"/>
            <a:ext cx="6831900" cy="2973000"/>
          </a:xfrm>
          <a:prstGeom prst="rect">
            <a:avLst/>
          </a:prstGeom>
        </p:spPr>
        <p:txBody>
          <a:bodyPr spcFirstLastPara="1" wrap="square" lIns="0" tIns="0" rIns="0" bIns="0" anchor="t" anchorCtr="0">
            <a:noAutofit/>
          </a:bodyPr>
          <a:lstStyle>
            <a:lvl1pPr marL="457200" lvl="0" indent="-317500">
              <a:lnSpc>
                <a:spcPct val="115000"/>
              </a:lnSpc>
              <a:spcBef>
                <a:spcPts val="0"/>
              </a:spcBef>
              <a:spcAft>
                <a:spcPts val="0"/>
              </a:spcAft>
              <a:buSzPts val="1400"/>
              <a:buFont typeface="Lora"/>
              <a:buChar char="●"/>
              <a:defRPr>
                <a:solidFill>
                  <a:schemeClr val="dk1"/>
                </a:solidFill>
                <a:latin typeface="Lora"/>
                <a:ea typeface="Lora"/>
                <a:cs typeface="Lora"/>
                <a:sym typeface="Lora"/>
              </a:defRPr>
            </a:lvl1pPr>
            <a:lvl2pPr marL="914400" lvl="1" indent="-304800">
              <a:lnSpc>
                <a:spcPct val="115000"/>
              </a:lnSpc>
              <a:spcBef>
                <a:spcPts val="1000"/>
              </a:spcBef>
              <a:spcAft>
                <a:spcPts val="0"/>
              </a:spcAft>
              <a:buSzPts val="1200"/>
              <a:buFont typeface="Lora"/>
              <a:buChar char="○"/>
              <a:defRPr>
                <a:solidFill>
                  <a:schemeClr val="dk1"/>
                </a:solidFill>
                <a:latin typeface="Lora"/>
                <a:ea typeface="Lora"/>
                <a:cs typeface="Lora"/>
                <a:sym typeface="Lora"/>
              </a:defRPr>
            </a:lvl2pPr>
            <a:lvl3pPr marL="1371600" lvl="2"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3pPr>
            <a:lvl4pPr marL="1828800" lvl="3"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4pPr>
            <a:lvl5pPr marL="2286000" lvl="4"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5pPr>
            <a:lvl6pPr marL="2743200" lvl="5"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6pPr>
            <a:lvl7pPr marL="3200400" lvl="6"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7pPr>
            <a:lvl8pPr marL="3657600" lvl="7" indent="-292100">
              <a:lnSpc>
                <a:spcPct val="115000"/>
              </a:lnSpc>
              <a:spcBef>
                <a:spcPts val="1000"/>
              </a:spcBef>
              <a:spcAft>
                <a:spcPts val="0"/>
              </a:spcAft>
              <a:buSzPts val="1000"/>
              <a:buFont typeface="Lora"/>
              <a:buChar char="○"/>
              <a:defRPr sz="1000">
                <a:solidFill>
                  <a:schemeClr val="dk1"/>
                </a:solidFill>
                <a:latin typeface="Lora"/>
                <a:ea typeface="Lora"/>
                <a:cs typeface="Lora"/>
                <a:sym typeface="Lora"/>
              </a:defRPr>
            </a:lvl8pPr>
            <a:lvl9pPr marL="4114800" lvl="8" indent="-292100">
              <a:lnSpc>
                <a:spcPct val="115000"/>
              </a:lnSpc>
              <a:spcBef>
                <a:spcPts val="1000"/>
              </a:spcBef>
              <a:spcAft>
                <a:spcPts val="1000"/>
              </a:spcAft>
              <a:buSzPts val="1000"/>
              <a:buFont typeface="Lora"/>
              <a:buChar char="■"/>
              <a:defRPr sz="1000">
                <a:solidFill>
                  <a:schemeClr val="dk1"/>
                </a:solidFill>
                <a:latin typeface="Lora"/>
                <a:ea typeface="Lora"/>
                <a:cs typeface="Lora"/>
                <a:sym typeface="Lora"/>
              </a:defRPr>
            </a:lvl9pPr>
          </a:lstStyle>
          <a:p>
            <a:endParaRPr/>
          </a:p>
        </p:txBody>
      </p:sp>
      <p:sp>
        <p:nvSpPr>
          <p:cNvPr id="23" name="Google Shape;23;p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2: Title, body and background (Clay)">
  <p:cSld name="ONE_COLUMN_TEXT_2_1">
    <p:spTree>
      <p:nvGrpSpPr>
        <p:cNvPr id="1" name="Shape 67"/>
        <p:cNvGrpSpPr/>
        <p:nvPr/>
      </p:nvGrpSpPr>
      <p:grpSpPr>
        <a:xfrm>
          <a:off x="0" y="0"/>
          <a:ext cx="0" cy="0"/>
          <a:chOff x="0" y="0"/>
          <a:chExt cx="0" cy="0"/>
        </a:xfrm>
      </p:grpSpPr>
      <p:sp>
        <p:nvSpPr>
          <p:cNvPr id="68" name="Google Shape;68;p11"/>
          <p:cNvSpPr/>
          <p:nvPr/>
        </p:nvSpPr>
        <p:spPr>
          <a:xfrm>
            <a:off x="3516138" y="0"/>
            <a:ext cx="5628000" cy="5143500"/>
          </a:xfrm>
          <a:prstGeom prst="rect">
            <a:avLst/>
          </a:prstGeom>
          <a:solidFill>
            <a:schemeClr val="accent1"/>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69" name="Google Shape;69;p11"/>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70" name="Google Shape;70;p11"/>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chemeClr val="dk1"/>
                </a:solidFill>
                <a:latin typeface="Poppins"/>
                <a:ea typeface="Poppins"/>
                <a:cs typeface="Poppins"/>
                <a:sym typeface="Poppins"/>
              </a:defRPr>
            </a:lvl1pPr>
            <a:lvl2pPr lvl="1" algn="r">
              <a:lnSpc>
                <a:spcPct val="80000"/>
              </a:lnSpc>
              <a:buSzPts val="1000"/>
              <a:buNone/>
              <a:defRPr sz="800">
                <a:solidFill>
                  <a:schemeClr val="dk1"/>
                </a:solidFill>
                <a:latin typeface="Poppins"/>
                <a:ea typeface="Poppins"/>
                <a:cs typeface="Poppins"/>
                <a:sym typeface="Poppins"/>
              </a:defRPr>
            </a:lvl2pPr>
            <a:lvl3pPr lvl="2" algn="r">
              <a:lnSpc>
                <a:spcPct val="80000"/>
              </a:lnSpc>
              <a:buSzPts val="1000"/>
              <a:buNone/>
              <a:defRPr sz="800">
                <a:solidFill>
                  <a:schemeClr val="dk1"/>
                </a:solidFill>
                <a:latin typeface="Poppins"/>
                <a:ea typeface="Poppins"/>
                <a:cs typeface="Poppins"/>
                <a:sym typeface="Poppins"/>
              </a:defRPr>
            </a:lvl3pPr>
            <a:lvl4pPr lvl="3" algn="r">
              <a:lnSpc>
                <a:spcPct val="80000"/>
              </a:lnSpc>
              <a:buSzPts val="1000"/>
              <a:buNone/>
              <a:defRPr sz="800">
                <a:solidFill>
                  <a:schemeClr val="dk1"/>
                </a:solidFill>
                <a:latin typeface="Poppins"/>
                <a:ea typeface="Poppins"/>
                <a:cs typeface="Poppins"/>
                <a:sym typeface="Poppins"/>
              </a:defRPr>
            </a:lvl4pPr>
            <a:lvl5pPr lvl="4" algn="r">
              <a:lnSpc>
                <a:spcPct val="80000"/>
              </a:lnSpc>
              <a:buSzPts val="1000"/>
              <a:buNone/>
              <a:defRPr sz="800">
                <a:solidFill>
                  <a:schemeClr val="dk1"/>
                </a:solidFill>
                <a:latin typeface="Poppins"/>
                <a:ea typeface="Poppins"/>
                <a:cs typeface="Poppins"/>
                <a:sym typeface="Poppins"/>
              </a:defRPr>
            </a:lvl5pPr>
            <a:lvl6pPr lvl="5" algn="r">
              <a:lnSpc>
                <a:spcPct val="80000"/>
              </a:lnSpc>
              <a:buSzPts val="1000"/>
              <a:buNone/>
              <a:defRPr sz="800">
                <a:solidFill>
                  <a:schemeClr val="dk1"/>
                </a:solidFill>
                <a:latin typeface="Poppins"/>
                <a:ea typeface="Poppins"/>
                <a:cs typeface="Poppins"/>
                <a:sym typeface="Poppins"/>
              </a:defRPr>
            </a:lvl6pPr>
            <a:lvl7pPr lvl="6" algn="r">
              <a:lnSpc>
                <a:spcPct val="80000"/>
              </a:lnSpc>
              <a:buSzPts val="1000"/>
              <a:buNone/>
              <a:defRPr sz="800">
                <a:solidFill>
                  <a:schemeClr val="dk1"/>
                </a:solidFill>
                <a:latin typeface="Poppins"/>
                <a:ea typeface="Poppins"/>
                <a:cs typeface="Poppins"/>
                <a:sym typeface="Poppins"/>
              </a:defRPr>
            </a:lvl7pPr>
            <a:lvl8pPr lvl="7" algn="r">
              <a:lnSpc>
                <a:spcPct val="80000"/>
              </a:lnSpc>
              <a:buSzPts val="1000"/>
              <a:buNone/>
              <a:defRPr sz="800">
                <a:solidFill>
                  <a:schemeClr val="dk1"/>
                </a:solidFill>
                <a:latin typeface="Poppins"/>
                <a:ea typeface="Poppins"/>
                <a:cs typeface="Poppins"/>
                <a:sym typeface="Poppins"/>
              </a:defRPr>
            </a:lvl8pPr>
            <a:lvl9pPr lvl="8" algn="r">
              <a:lnSpc>
                <a:spcPct val="80000"/>
              </a:lnSpc>
              <a:buSzPts val="1000"/>
              <a:buNone/>
              <a:defRPr sz="800">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71" name="Google Shape;71;p11"/>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1"/>
                </a:solidFill>
                <a:latin typeface="Poppins"/>
                <a:ea typeface="Poppins"/>
                <a:cs typeface="Poppins"/>
                <a:sym typeface="Poppins"/>
              </a:rPr>
              <a:t>CONFIDENTIAL</a:t>
            </a:r>
            <a:endParaRPr sz="800">
              <a:solidFill>
                <a:schemeClr val="dk1"/>
              </a:solidFill>
              <a:latin typeface="Poppins"/>
              <a:ea typeface="Poppins"/>
              <a:cs typeface="Poppins"/>
              <a:sym typeface="Poppins"/>
            </a:endParaRPr>
          </a:p>
        </p:txBody>
      </p:sp>
      <p:sp>
        <p:nvSpPr>
          <p:cNvPr id="72" name="Google Shape;72;p11"/>
          <p:cNvSpPr>
            <a:spLocks noGrp="1"/>
          </p:cNvSpPr>
          <p:nvPr>
            <p:ph type="pic" idx="2"/>
          </p:nvPr>
        </p:nvSpPr>
        <p:spPr>
          <a:xfrm>
            <a:off x="4558788" y="801974"/>
            <a:ext cx="3539700" cy="35397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1: Title, body and background (Oat)">
  <p:cSld name="ONE_COLUMN_TEXT_2_1_1_1_1">
    <p:spTree>
      <p:nvGrpSpPr>
        <p:cNvPr id="1" name="Shape 73"/>
        <p:cNvGrpSpPr/>
        <p:nvPr/>
      </p:nvGrpSpPr>
      <p:grpSpPr>
        <a:xfrm>
          <a:off x="0" y="0"/>
          <a:ext cx="0" cy="0"/>
          <a:chOff x="0" y="0"/>
          <a:chExt cx="0" cy="0"/>
        </a:xfrm>
      </p:grpSpPr>
      <p:sp>
        <p:nvSpPr>
          <p:cNvPr id="74" name="Google Shape;74;p12"/>
          <p:cNvSpPr/>
          <p:nvPr/>
        </p:nvSpPr>
        <p:spPr>
          <a:xfrm>
            <a:off x="3516138" y="0"/>
            <a:ext cx="5628000" cy="5143500"/>
          </a:xfrm>
          <a:prstGeom prst="rect">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76" name="Google Shape;76;p12"/>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2"/>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rgbClr val="B0AEA5"/>
                </a:solidFill>
                <a:latin typeface="Poppins"/>
                <a:ea typeface="Poppins"/>
                <a:cs typeface="Poppins"/>
                <a:sym typeface="Poppins"/>
              </a:rPr>
              <a:t>CONFIDENTIAL</a:t>
            </a:r>
            <a:endParaRPr sz="800">
              <a:solidFill>
                <a:srgbClr val="B0AEA5"/>
              </a:solidFill>
              <a:latin typeface="Poppins"/>
              <a:ea typeface="Poppins"/>
              <a:cs typeface="Poppins"/>
              <a:sym typeface="Poppins"/>
            </a:endParaRPr>
          </a:p>
        </p:txBody>
      </p:sp>
      <p:sp>
        <p:nvSpPr>
          <p:cNvPr id="78" name="Google Shape;78;p12"/>
          <p:cNvSpPr>
            <a:spLocks noGrp="1"/>
          </p:cNvSpPr>
          <p:nvPr>
            <p:ph type="pic" idx="2"/>
          </p:nvPr>
        </p:nvSpPr>
        <p:spPr>
          <a:xfrm>
            <a:off x="4558788" y="801974"/>
            <a:ext cx="3539700" cy="35397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3: Title, body and hero illustration">
  <p:cSld name="ONE_COLUMN_TEXT_1_2">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455775" y="457206"/>
            <a:ext cx="37089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81" name="Google Shape;81;p13"/>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13"/>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rgbClr val="B0AEA5"/>
                </a:solidFill>
                <a:latin typeface="Poppins"/>
                <a:ea typeface="Poppins"/>
                <a:cs typeface="Poppins"/>
                <a:sym typeface="Poppins"/>
              </a:rPr>
              <a:t>CONFIDENTIAL</a:t>
            </a:r>
            <a:endParaRPr sz="800">
              <a:solidFill>
                <a:srgbClr val="B0AEA5"/>
              </a:solidFill>
              <a:latin typeface="Poppins"/>
              <a:ea typeface="Poppins"/>
              <a:cs typeface="Poppins"/>
              <a:sym typeface="Poppins"/>
            </a:endParaRPr>
          </a:p>
        </p:txBody>
      </p:sp>
      <p:sp>
        <p:nvSpPr>
          <p:cNvPr id="83" name="Google Shape;83;p13"/>
          <p:cNvSpPr>
            <a:spLocks noGrp="1"/>
          </p:cNvSpPr>
          <p:nvPr>
            <p:ph type="pic" idx="2"/>
          </p:nvPr>
        </p:nvSpPr>
        <p:spPr>
          <a:xfrm>
            <a:off x="4806275" y="457197"/>
            <a:ext cx="3887700" cy="38877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5: Title, body and placeholder ">
  <p:cSld name="ONE_COLUMN_TEXT_1_1">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455775" y="457218"/>
            <a:ext cx="40335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86" name="Google Shape;86;p14"/>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4"/>
          <p:cNvSpPr>
            <a:spLocks noGrp="1"/>
          </p:cNvSpPr>
          <p:nvPr>
            <p:ph type="pic" idx="2"/>
          </p:nvPr>
        </p:nvSpPr>
        <p:spPr>
          <a:xfrm>
            <a:off x="4795838" y="457206"/>
            <a:ext cx="3887700" cy="3887700"/>
          </a:xfrm>
          <a:prstGeom prst="roundRect">
            <a:avLst>
              <a:gd name="adj" fmla="val 2630"/>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6: Title, body and placeholder ">
  <p:cSld name="ONE_COLUMN_TEXT_1_1_2">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4654113" y="457206"/>
            <a:ext cx="40335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90" name="Google Shape;90;p15"/>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91" name="Google Shape;91;p15"/>
          <p:cNvSpPr>
            <a:spLocks noGrp="1"/>
          </p:cNvSpPr>
          <p:nvPr>
            <p:ph type="pic" idx="2"/>
          </p:nvPr>
        </p:nvSpPr>
        <p:spPr>
          <a:xfrm>
            <a:off x="455775" y="457206"/>
            <a:ext cx="3887700" cy="3887700"/>
          </a:xfrm>
          <a:prstGeom prst="roundRect">
            <a:avLst>
              <a:gd name="adj" fmla="val 2630"/>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4: Title, body and placeholder ">
  <p:cSld name="ONE_COLUMN_TEXT_1_1_1">
    <p:spTree>
      <p:nvGrpSpPr>
        <p:cNvPr id="1" name="Shape 92"/>
        <p:cNvGrpSpPr/>
        <p:nvPr/>
      </p:nvGrpSpPr>
      <p:grpSpPr>
        <a:xfrm>
          <a:off x="0" y="0"/>
          <a:ext cx="0" cy="0"/>
          <a:chOff x="0" y="0"/>
          <a:chExt cx="0" cy="0"/>
        </a:xfrm>
      </p:grpSpPr>
      <p:sp>
        <p:nvSpPr>
          <p:cNvPr id="93" name="Google Shape;93;p16"/>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94" name="Google Shape;94;p16"/>
          <p:cNvSpPr>
            <a:spLocks noGrp="1"/>
          </p:cNvSpPr>
          <p:nvPr>
            <p:ph type="pic" idx="2"/>
          </p:nvPr>
        </p:nvSpPr>
        <p:spPr>
          <a:xfrm>
            <a:off x="3254975" y="457206"/>
            <a:ext cx="5431800" cy="3887700"/>
          </a:xfrm>
          <a:prstGeom prst="roundRect">
            <a:avLst>
              <a:gd name="adj" fmla="val 2630"/>
            </a:avLst>
          </a:prstGeom>
          <a:noFill/>
          <a:ln>
            <a:noFill/>
          </a:ln>
        </p:spPr>
      </p:sp>
      <p:sp>
        <p:nvSpPr>
          <p:cNvPr id="95" name="Google Shape;95;p16"/>
          <p:cNvSpPr txBox="1">
            <a:spLocks noGrp="1"/>
          </p:cNvSpPr>
          <p:nvPr>
            <p:ph type="title"/>
          </p:nvPr>
        </p:nvSpPr>
        <p:spPr>
          <a:xfrm>
            <a:off x="457200" y="457206"/>
            <a:ext cx="26328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7: Title, body and placeholder ">
  <p:cSld name="ONE_COLUMN_TEXT_1_1_1_1">
    <p:spTree>
      <p:nvGrpSpPr>
        <p:cNvPr id="1" name="Shape 96"/>
        <p:cNvGrpSpPr/>
        <p:nvPr/>
      </p:nvGrpSpPr>
      <p:grpSpPr>
        <a:xfrm>
          <a:off x="0" y="0"/>
          <a:ext cx="0" cy="0"/>
          <a:chOff x="0" y="0"/>
          <a:chExt cx="0" cy="0"/>
        </a:xfrm>
      </p:grpSpPr>
      <p:sp>
        <p:nvSpPr>
          <p:cNvPr id="97" name="Google Shape;97;p17"/>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7"/>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9" name="Google Shape;99;p17"/>
          <p:cNvSpPr>
            <a:spLocks noGrp="1"/>
          </p:cNvSpPr>
          <p:nvPr>
            <p:ph type="pic" idx="2"/>
          </p:nvPr>
        </p:nvSpPr>
        <p:spPr>
          <a:xfrm>
            <a:off x="455775" y="1371605"/>
            <a:ext cx="5432700" cy="2973300"/>
          </a:xfrm>
          <a:prstGeom prst="roundRect">
            <a:avLst>
              <a:gd name="adj" fmla="val 2630"/>
            </a:avLst>
          </a:prstGeom>
          <a:noFill/>
          <a:ln>
            <a:noFill/>
          </a:ln>
        </p:spPr>
      </p:sp>
      <p:sp>
        <p:nvSpPr>
          <p:cNvPr id="100" name="Google Shape;100;p17"/>
          <p:cNvSpPr txBox="1">
            <a:spLocks noGrp="1"/>
          </p:cNvSpPr>
          <p:nvPr>
            <p:ph type="body" idx="1"/>
          </p:nvPr>
        </p:nvSpPr>
        <p:spPr>
          <a:xfrm>
            <a:off x="6053325" y="1371605"/>
            <a:ext cx="2640600" cy="29733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8: Title and two placeholder ">
  <p:cSld name="ONE_COLUMN_TEXT_1_1_1_1_1">
    <p:spTree>
      <p:nvGrpSpPr>
        <p:cNvPr id="1" name="Shape 101"/>
        <p:cNvGrpSpPr/>
        <p:nvPr/>
      </p:nvGrpSpPr>
      <p:grpSpPr>
        <a:xfrm>
          <a:off x="0" y="0"/>
          <a:ext cx="0" cy="0"/>
          <a:chOff x="0" y="0"/>
          <a:chExt cx="0" cy="0"/>
        </a:xfrm>
      </p:grpSpPr>
      <p:sp>
        <p:nvSpPr>
          <p:cNvPr id="102" name="Google Shape;102;p18"/>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03" name="Google Shape;103;p18"/>
          <p:cNvSpPr>
            <a:spLocks noGrp="1"/>
          </p:cNvSpPr>
          <p:nvPr>
            <p:ph type="pic" idx="2"/>
          </p:nvPr>
        </p:nvSpPr>
        <p:spPr>
          <a:xfrm>
            <a:off x="455700" y="1371605"/>
            <a:ext cx="8238000" cy="2973300"/>
          </a:xfrm>
          <a:prstGeom prst="roundRect">
            <a:avLst>
              <a:gd name="adj" fmla="val 2630"/>
            </a:avLst>
          </a:prstGeom>
          <a:noFill/>
          <a:ln>
            <a:noFill/>
          </a:ln>
        </p:spPr>
      </p:sp>
      <p:sp>
        <p:nvSpPr>
          <p:cNvPr id="104" name="Google Shape;104;p18"/>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10: Title and two placeholder ">
  <p:cSld name="ONE_COLUMN_TEXT_1_1_1_1_1_1">
    <p:spTree>
      <p:nvGrpSpPr>
        <p:cNvPr id="1" name="Shape 105"/>
        <p:cNvGrpSpPr/>
        <p:nvPr/>
      </p:nvGrpSpPr>
      <p:grpSpPr>
        <a:xfrm>
          <a:off x="0" y="0"/>
          <a:ext cx="0" cy="0"/>
          <a:chOff x="0" y="0"/>
          <a:chExt cx="0" cy="0"/>
        </a:xfrm>
      </p:grpSpPr>
      <p:sp>
        <p:nvSpPr>
          <p:cNvPr id="106" name="Google Shape;106;p19"/>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19"/>
          <p:cNvSpPr>
            <a:spLocks noGrp="1"/>
          </p:cNvSpPr>
          <p:nvPr>
            <p:ph type="pic" idx="2"/>
          </p:nvPr>
        </p:nvSpPr>
        <p:spPr>
          <a:xfrm>
            <a:off x="455700" y="1371601"/>
            <a:ext cx="4033500" cy="2328000"/>
          </a:xfrm>
          <a:prstGeom prst="roundRect">
            <a:avLst>
              <a:gd name="adj" fmla="val 2630"/>
            </a:avLst>
          </a:prstGeom>
          <a:noFill/>
          <a:ln>
            <a:noFill/>
          </a:ln>
        </p:spPr>
      </p:sp>
      <p:sp>
        <p:nvSpPr>
          <p:cNvPr id="108" name="Google Shape;108;p19"/>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09" name="Google Shape;109;p19"/>
          <p:cNvSpPr>
            <a:spLocks noGrp="1"/>
          </p:cNvSpPr>
          <p:nvPr>
            <p:ph type="pic" idx="3"/>
          </p:nvPr>
        </p:nvSpPr>
        <p:spPr>
          <a:xfrm>
            <a:off x="4654113" y="1371601"/>
            <a:ext cx="4039800" cy="2328000"/>
          </a:xfrm>
          <a:prstGeom prst="roundRect">
            <a:avLst>
              <a:gd name="adj" fmla="val 2630"/>
            </a:avLst>
          </a:prstGeom>
          <a:noFill/>
          <a:ln>
            <a:noFill/>
          </a:ln>
        </p:spPr>
      </p:sp>
      <p:sp>
        <p:nvSpPr>
          <p:cNvPr id="110" name="Google Shape;110;p19"/>
          <p:cNvSpPr txBox="1">
            <a:spLocks noGrp="1"/>
          </p:cNvSpPr>
          <p:nvPr>
            <p:ph type="body" idx="1"/>
          </p:nvPr>
        </p:nvSpPr>
        <p:spPr>
          <a:xfrm>
            <a:off x="4661025" y="3833700"/>
            <a:ext cx="40329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111" name="Google Shape;111;p19"/>
          <p:cNvSpPr txBox="1">
            <a:spLocks noGrp="1"/>
          </p:cNvSpPr>
          <p:nvPr>
            <p:ph type="body" idx="4"/>
          </p:nvPr>
        </p:nvSpPr>
        <p:spPr>
          <a:xfrm>
            <a:off x="456075" y="3833700"/>
            <a:ext cx="40329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9: Title and two placeholder ">
  <p:cSld name="ONE_COLUMN_TEXT_1_1_1_1_1_1_1">
    <p:spTree>
      <p:nvGrpSpPr>
        <p:cNvPr id="1" name="Shape 112"/>
        <p:cNvGrpSpPr/>
        <p:nvPr/>
      </p:nvGrpSpPr>
      <p:grpSpPr>
        <a:xfrm>
          <a:off x="0" y="0"/>
          <a:ext cx="0" cy="0"/>
          <a:chOff x="0" y="0"/>
          <a:chExt cx="0" cy="0"/>
        </a:xfrm>
      </p:grpSpPr>
      <p:sp>
        <p:nvSpPr>
          <p:cNvPr id="113" name="Google Shape;113;p20"/>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20"/>
          <p:cNvSpPr>
            <a:spLocks noGrp="1"/>
          </p:cNvSpPr>
          <p:nvPr>
            <p:ph type="pic" idx="2"/>
          </p:nvPr>
        </p:nvSpPr>
        <p:spPr>
          <a:xfrm>
            <a:off x="455700" y="1371605"/>
            <a:ext cx="4033500" cy="2973300"/>
          </a:xfrm>
          <a:prstGeom prst="roundRect">
            <a:avLst>
              <a:gd name="adj" fmla="val 2630"/>
            </a:avLst>
          </a:prstGeom>
          <a:noFill/>
          <a:ln>
            <a:noFill/>
          </a:ln>
        </p:spPr>
      </p:sp>
      <p:sp>
        <p:nvSpPr>
          <p:cNvPr id="115" name="Google Shape;115;p20"/>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16" name="Google Shape;116;p20"/>
          <p:cNvSpPr>
            <a:spLocks noGrp="1"/>
          </p:cNvSpPr>
          <p:nvPr>
            <p:ph type="pic" idx="3"/>
          </p:nvPr>
        </p:nvSpPr>
        <p:spPr>
          <a:xfrm>
            <a:off x="4654113" y="1371605"/>
            <a:ext cx="4039800" cy="2973300"/>
          </a:xfrm>
          <a:prstGeom prst="roundRect">
            <a:avLst>
              <a:gd name="adj" fmla="val 2630"/>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3: Internal instruction">
  <p:cSld name="TITLE_AND_BODY_2">
    <p:bg>
      <p:bgPr>
        <a:solidFill>
          <a:schemeClr val="lt1"/>
        </a:solidFill>
        <a:effectLst/>
      </p:bgPr>
    </p:bg>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55775" y="686800"/>
            <a:ext cx="8238000" cy="544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3"/>
          <p:cNvSpPr/>
          <p:nvPr/>
        </p:nvSpPr>
        <p:spPr>
          <a:xfrm>
            <a:off x="2775" y="0"/>
            <a:ext cx="4576500" cy="457200"/>
          </a:xfrm>
          <a:prstGeom prst="rect">
            <a:avLst/>
          </a:prstGeom>
          <a:solidFill>
            <a:srgbClr val="FFFF00"/>
          </a:solidFill>
          <a:ln>
            <a:noFill/>
          </a:ln>
        </p:spPr>
        <p:txBody>
          <a:bodyPr spcFirstLastPara="1" wrap="square" lIns="457350" tIns="91450" rIns="91450" bIns="91450" anchor="ctr" anchorCtr="0">
            <a:noAutofit/>
          </a:bodyPr>
          <a:lstStyle/>
          <a:p>
            <a:pPr marL="0" lvl="0" indent="0" algn="l" rtl="0">
              <a:spcBef>
                <a:spcPts val="0"/>
              </a:spcBef>
              <a:spcAft>
                <a:spcPts val="0"/>
              </a:spcAft>
              <a:buNone/>
            </a:pPr>
            <a:r>
              <a:rPr lang="en" sz="1200">
                <a:solidFill>
                  <a:schemeClr val="dk1"/>
                </a:solidFill>
                <a:latin typeface="Poppins Medium"/>
                <a:ea typeface="Poppins Medium"/>
                <a:cs typeface="Poppins Medium"/>
                <a:sym typeface="Poppins Medium"/>
              </a:rPr>
              <a:t>INSTRUCTIONAL SLIDE</a:t>
            </a:r>
            <a:endParaRPr sz="1200">
              <a:solidFill>
                <a:schemeClr val="dk1"/>
              </a:solidFill>
              <a:latin typeface="Poppins Medium"/>
              <a:ea typeface="Poppins Medium"/>
              <a:cs typeface="Poppins Medium"/>
              <a:sym typeface="Poppins Medium"/>
            </a:endParaRPr>
          </a:p>
        </p:txBody>
      </p:sp>
      <p:sp>
        <p:nvSpPr>
          <p:cNvPr id="28" name="Google Shape;28;p3"/>
          <p:cNvSpPr txBox="1">
            <a:spLocks noGrp="1"/>
          </p:cNvSpPr>
          <p:nvPr>
            <p:ph type="body" idx="1"/>
          </p:nvPr>
        </p:nvSpPr>
        <p:spPr>
          <a:xfrm>
            <a:off x="455775" y="1371600"/>
            <a:ext cx="82296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29" name="Google Shape;29;p3"/>
          <p:cNvSpPr/>
          <p:nvPr/>
        </p:nvSpPr>
        <p:spPr>
          <a:xfrm>
            <a:off x="4579275" y="0"/>
            <a:ext cx="4576500" cy="457200"/>
          </a:xfrm>
          <a:prstGeom prst="rect">
            <a:avLst/>
          </a:prstGeom>
          <a:solidFill>
            <a:srgbClr val="FFFF00"/>
          </a:solidFill>
          <a:ln>
            <a:noFill/>
          </a:ln>
        </p:spPr>
        <p:txBody>
          <a:bodyPr spcFirstLastPara="1" wrap="square" lIns="91450" tIns="91450" rIns="457350" bIns="91450" anchor="ctr" anchorCtr="0">
            <a:noAutofit/>
          </a:bodyPr>
          <a:lstStyle/>
          <a:p>
            <a:pPr marL="457200" lvl="0" indent="0" algn="r" rtl="0">
              <a:spcBef>
                <a:spcPts val="0"/>
              </a:spcBef>
              <a:spcAft>
                <a:spcPts val="0"/>
              </a:spcAft>
              <a:buNone/>
            </a:pPr>
            <a:endParaRPr sz="1200">
              <a:solidFill>
                <a:schemeClr val="dk1"/>
              </a:solidFill>
              <a:latin typeface="Poppins Medium"/>
              <a:ea typeface="Poppins Medium"/>
              <a:cs typeface="Poppins Medium"/>
              <a:sym typeface="Poppins Medium"/>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11: Title and three placeholder">
  <p:cSld name="ONE_COLUMN_TEXT_1_1_1_1_1_1_1_1">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19" name="Google Shape;119;p21"/>
          <p:cNvSpPr>
            <a:spLocks noGrp="1"/>
          </p:cNvSpPr>
          <p:nvPr>
            <p:ph type="pic" idx="2"/>
          </p:nvPr>
        </p:nvSpPr>
        <p:spPr>
          <a:xfrm>
            <a:off x="455700" y="1371600"/>
            <a:ext cx="2634300" cy="2973300"/>
          </a:xfrm>
          <a:prstGeom prst="roundRect">
            <a:avLst>
              <a:gd name="adj" fmla="val 2630"/>
            </a:avLst>
          </a:prstGeom>
          <a:noFill/>
          <a:ln>
            <a:noFill/>
          </a:ln>
        </p:spPr>
      </p:sp>
      <p:sp>
        <p:nvSpPr>
          <p:cNvPr id="120" name="Google Shape;120;p21"/>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21" name="Google Shape;121;p21"/>
          <p:cNvSpPr>
            <a:spLocks noGrp="1"/>
          </p:cNvSpPr>
          <p:nvPr>
            <p:ph type="pic" idx="3"/>
          </p:nvPr>
        </p:nvSpPr>
        <p:spPr>
          <a:xfrm>
            <a:off x="6053325" y="1371600"/>
            <a:ext cx="2640600" cy="2973300"/>
          </a:xfrm>
          <a:prstGeom prst="roundRect">
            <a:avLst>
              <a:gd name="adj" fmla="val 2630"/>
            </a:avLst>
          </a:prstGeom>
          <a:noFill/>
          <a:ln>
            <a:noFill/>
          </a:ln>
        </p:spPr>
      </p:sp>
      <p:sp>
        <p:nvSpPr>
          <p:cNvPr id="122" name="Google Shape;122;p21"/>
          <p:cNvSpPr>
            <a:spLocks noGrp="1"/>
          </p:cNvSpPr>
          <p:nvPr>
            <p:ph type="pic" idx="4"/>
          </p:nvPr>
        </p:nvSpPr>
        <p:spPr>
          <a:xfrm>
            <a:off x="3251438" y="1371600"/>
            <a:ext cx="2640600" cy="2973300"/>
          </a:xfrm>
          <a:prstGeom prst="roundRect">
            <a:avLst>
              <a:gd name="adj" fmla="val 2630"/>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12: Title and three placeholder ">
  <p:cSld name="ONE_COLUMN_TEXT_1_1_1_1_1_1_1_1_1">
    <p:spTree>
      <p:nvGrpSpPr>
        <p:cNvPr id="1" name="Shape 123"/>
        <p:cNvGrpSpPr/>
        <p:nvPr/>
      </p:nvGrpSpPr>
      <p:grpSpPr>
        <a:xfrm>
          <a:off x="0" y="0"/>
          <a:ext cx="0" cy="0"/>
          <a:chOff x="0" y="0"/>
          <a:chExt cx="0" cy="0"/>
        </a:xfrm>
      </p:grpSpPr>
      <p:sp>
        <p:nvSpPr>
          <p:cNvPr id="124" name="Google Shape;124;p22"/>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25" name="Google Shape;125;p22"/>
          <p:cNvSpPr txBox="1">
            <a:spLocks noGrp="1"/>
          </p:cNvSpPr>
          <p:nvPr>
            <p:ph type="title"/>
          </p:nvPr>
        </p:nvSpPr>
        <p:spPr>
          <a:xfrm>
            <a:off x="455775" y="456794"/>
            <a:ext cx="8238000" cy="8082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26" name="Google Shape;126;p22"/>
          <p:cNvSpPr txBox="1">
            <a:spLocks noGrp="1"/>
          </p:cNvSpPr>
          <p:nvPr>
            <p:ph type="body" idx="1"/>
          </p:nvPr>
        </p:nvSpPr>
        <p:spPr>
          <a:xfrm>
            <a:off x="456075" y="3833700"/>
            <a:ext cx="26340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127" name="Google Shape;127;p22"/>
          <p:cNvSpPr txBox="1">
            <a:spLocks noGrp="1"/>
          </p:cNvSpPr>
          <p:nvPr>
            <p:ph type="body" idx="2"/>
          </p:nvPr>
        </p:nvSpPr>
        <p:spPr>
          <a:xfrm>
            <a:off x="3257850" y="3833700"/>
            <a:ext cx="26340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128" name="Google Shape;128;p22"/>
          <p:cNvSpPr txBox="1">
            <a:spLocks noGrp="1"/>
          </p:cNvSpPr>
          <p:nvPr>
            <p:ph type="body" idx="3"/>
          </p:nvPr>
        </p:nvSpPr>
        <p:spPr>
          <a:xfrm>
            <a:off x="6059625" y="3833700"/>
            <a:ext cx="2634000" cy="5112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129" name="Google Shape;129;p22"/>
          <p:cNvSpPr>
            <a:spLocks noGrp="1"/>
          </p:cNvSpPr>
          <p:nvPr>
            <p:ph type="pic" idx="4"/>
          </p:nvPr>
        </p:nvSpPr>
        <p:spPr>
          <a:xfrm>
            <a:off x="455700" y="1371600"/>
            <a:ext cx="2634300" cy="2328000"/>
          </a:xfrm>
          <a:prstGeom prst="roundRect">
            <a:avLst>
              <a:gd name="adj" fmla="val 2630"/>
            </a:avLst>
          </a:prstGeom>
          <a:noFill/>
          <a:ln>
            <a:noFill/>
          </a:ln>
        </p:spPr>
      </p:sp>
      <p:sp>
        <p:nvSpPr>
          <p:cNvPr id="130" name="Google Shape;130;p22"/>
          <p:cNvSpPr>
            <a:spLocks noGrp="1"/>
          </p:cNvSpPr>
          <p:nvPr>
            <p:ph type="pic" idx="5"/>
          </p:nvPr>
        </p:nvSpPr>
        <p:spPr>
          <a:xfrm>
            <a:off x="6053325" y="1371600"/>
            <a:ext cx="2640600" cy="2328000"/>
          </a:xfrm>
          <a:prstGeom prst="roundRect">
            <a:avLst>
              <a:gd name="adj" fmla="val 2630"/>
            </a:avLst>
          </a:prstGeom>
          <a:noFill/>
          <a:ln>
            <a:noFill/>
          </a:ln>
        </p:spPr>
      </p:sp>
      <p:sp>
        <p:nvSpPr>
          <p:cNvPr id="131" name="Google Shape;131;p22"/>
          <p:cNvSpPr>
            <a:spLocks noGrp="1"/>
          </p:cNvSpPr>
          <p:nvPr>
            <p:ph type="pic" idx="6"/>
          </p:nvPr>
        </p:nvSpPr>
        <p:spPr>
          <a:xfrm>
            <a:off x="3251438" y="1371600"/>
            <a:ext cx="2640600" cy="2328000"/>
          </a:xfrm>
          <a:prstGeom prst="roundRect">
            <a:avLst>
              <a:gd name="adj" fmla="val 2630"/>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1: Quote">
  <p:cSld name="MAIN_POINT_1_1_1">
    <p:bg>
      <p:bgPr>
        <a:solidFill>
          <a:schemeClr val="lt2"/>
        </a:solidFill>
        <a:effectLst/>
      </p:bgPr>
    </p:bg>
    <p:spTree>
      <p:nvGrpSpPr>
        <p:cNvPr id="1" name="Shape 132"/>
        <p:cNvGrpSpPr/>
        <p:nvPr/>
      </p:nvGrpSpPr>
      <p:grpSpPr>
        <a:xfrm>
          <a:off x="0" y="0"/>
          <a:ext cx="0" cy="0"/>
          <a:chOff x="0" y="0"/>
          <a:chExt cx="0" cy="0"/>
        </a:xfrm>
      </p:grpSpPr>
      <p:sp>
        <p:nvSpPr>
          <p:cNvPr id="133" name="Google Shape;133;p2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rgbClr val="B0AEA5"/>
                </a:solidFill>
                <a:latin typeface="Poppins"/>
                <a:ea typeface="Poppins"/>
                <a:cs typeface="Poppins"/>
                <a:sym typeface="Poppins"/>
              </a:defRPr>
            </a:lvl1pPr>
            <a:lvl2pPr lvl="1" algn="r">
              <a:lnSpc>
                <a:spcPct val="80000"/>
              </a:lnSpc>
              <a:buSzPts val="1000"/>
              <a:buNone/>
              <a:defRPr>
                <a:solidFill>
                  <a:srgbClr val="B0AEA5"/>
                </a:solidFill>
                <a:latin typeface="Poppins"/>
                <a:ea typeface="Poppins"/>
                <a:cs typeface="Poppins"/>
                <a:sym typeface="Poppins"/>
              </a:defRPr>
            </a:lvl2pPr>
            <a:lvl3pPr lvl="2" algn="r">
              <a:lnSpc>
                <a:spcPct val="80000"/>
              </a:lnSpc>
              <a:buSzPts val="1000"/>
              <a:buNone/>
              <a:defRPr>
                <a:solidFill>
                  <a:srgbClr val="B0AEA5"/>
                </a:solidFill>
                <a:latin typeface="Poppins"/>
                <a:ea typeface="Poppins"/>
                <a:cs typeface="Poppins"/>
                <a:sym typeface="Poppins"/>
              </a:defRPr>
            </a:lvl3pPr>
            <a:lvl4pPr lvl="3" algn="r">
              <a:lnSpc>
                <a:spcPct val="80000"/>
              </a:lnSpc>
              <a:buSzPts val="1000"/>
              <a:buNone/>
              <a:defRPr>
                <a:solidFill>
                  <a:srgbClr val="B0AEA5"/>
                </a:solidFill>
                <a:latin typeface="Poppins"/>
                <a:ea typeface="Poppins"/>
                <a:cs typeface="Poppins"/>
                <a:sym typeface="Poppins"/>
              </a:defRPr>
            </a:lvl4pPr>
            <a:lvl5pPr lvl="4" algn="r">
              <a:lnSpc>
                <a:spcPct val="80000"/>
              </a:lnSpc>
              <a:buSzPts val="1000"/>
              <a:buNone/>
              <a:defRPr>
                <a:solidFill>
                  <a:srgbClr val="B0AEA5"/>
                </a:solidFill>
                <a:latin typeface="Poppins"/>
                <a:ea typeface="Poppins"/>
                <a:cs typeface="Poppins"/>
                <a:sym typeface="Poppins"/>
              </a:defRPr>
            </a:lvl5pPr>
            <a:lvl6pPr lvl="5" algn="r">
              <a:lnSpc>
                <a:spcPct val="80000"/>
              </a:lnSpc>
              <a:buSzPts val="1000"/>
              <a:buNone/>
              <a:defRPr>
                <a:solidFill>
                  <a:srgbClr val="B0AEA5"/>
                </a:solidFill>
                <a:latin typeface="Poppins"/>
                <a:ea typeface="Poppins"/>
                <a:cs typeface="Poppins"/>
                <a:sym typeface="Poppins"/>
              </a:defRPr>
            </a:lvl6pPr>
            <a:lvl7pPr lvl="6" algn="r">
              <a:lnSpc>
                <a:spcPct val="80000"/>
              </a:lnSpc>
              <a:buSzPts val="1000"/>
              <a:buNone/>
              <a:defRPr>
                <a:solidFill>
                  <a:srgbClr val="B0AEA5"/>
                </a:solidFill>
                <a:latin typeface="Poppins"/>
                <a:ea typeface="Poppins"/>
                <a:cs typeface="Poppins"/>
                <a:sym typeface="Poppins"/>
              </a:defRPr>
            </a:lvl7pPr>
            <a:lvl8pPr lvl="7" algn="r">
              <a:lnSpc>
                <a:spcPct val="80000"/>
              </a:lnSpc>
              <a:buSzPts val="1000"/>
              <a:buNone/>
              <a:defRPr>
                <a:solidFill>
                  <a:srgbClr val="B0AEA5"/>
                </a:solidFill>
                <a:latin typeface="Poppins"/>
                <a:ea typeface="Poppins"/>
                <a:cs typeface="Poppins"/>
                <a:sym typeface="Poppins"/>
              </a:defRPr>
            </a:lvl8pPr>
            <a:lvl9pPr lvl="8" algn="r">
              <a:lnSpc>
                <a:spcPct val="80000"/>
              </a:lnSpc>
              <a:buSzPts val="1000"/>
              <a:buNone/>
              <a:defRPr>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3"/>
          <p:cNvSpPr txBox="1">
            <a:spLocks noGrp="1"/>
          </p:cNvSpPr>
          <p:nvPr>
            <p:ph type="title"/>
          </p:nvPr>
        </p:nvSpPr>
        <p:spPr>
          <a:xfrm>
            <a:off x="455775" y="940426"/>
            <a:ext cx="6840600" cy="22530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135" name="Google Shape;135;p23"/>
          <p:cNvSpPr txBox="1">
            <a:spLocks noGrp="1"/>
          </p:cNvSpPr>
          <p:nvPr>
            <p:ph type="subTitle" idx="1"/>
          </p:nvPr>
        </p:nvSpPr>
        <p:spPr>
          <a:xfrm>
            <a:off x="455775" y="3429000"/>
            <a:ext cx="3705000" cy="821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Poppins Medium"/>
              <a:buNone/>
              <a:defRPr sz="1200">
                <a:solidFill>
                  <a:schemeClr val="dk1"/>
                </a:solidFill>
                <a:latin typeface="Poppins Medium"/>
                <a:ea typeface="Poppins Medium"/>
                <a:cs typeface="Poppins Medium"/>
                <a:sym typeface="Poppins Medium"/>
              </a:defRPr>
            </a:lvl1pPr>
            <a:lvl2pPr lvl="1">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a:endParaRPr/>
          </a:p>
        </p:txBody>
      </p:sp>
      <p:sp>
        <p:nvSpPr>
          <p:cNvPr id="136" name="Google Shape;136;p23"/>
          <p:cNvSpPr txBox="1"/>
          <p:nvPr/>
        </p:nvSpPr>
        <p:spPr>
          <a:xfrm>
            <a:off x="455775" y="296906"/>
            <a:ext cx="6045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dk1"/>
                </a:solidFill>
                <a:latin typeface="Lora SemiBold"/>
                <a:ea typeface="Lora SemiBold"/>
                <a:cs typeface="Lora SemiBold"/>
                <a:sym typeface="Lora SemiBold"/>
              </a:rPr>
              <a:t>“</a:t>
            </a:r>
            <a:endParaRPr sz="7200">
              <a:solidFill>
                <a:schemeClr val="dk1"/>
              </a:solidFill>
              <a:latin typeface="Lora SemiBold"/>
              <a:ea typeface="Lora SemiBold"/>
              <a:cs typeface="Lora SemiBold"/>
              <a:sym typeface="Lora Semi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2: Quote ">
  <p:cSld name="MAIN_POINT_1_1_1_2">
    <p:bg>
      <p:bgPr>
        <a:solidFill>
          <a:schemeClr val="lt1"/>
        </a:solidFill>
        <a:effectLst/>
      </p:bgPr>
    </p:bg>
    <p:spTree>
      <p:nvGrpSpPr>
        <p:cNvPr id="1" name="Shape 137"/>
        <p:cNvGrpSpPr/>
        <p:nvPr/>
      </p:nvGrpSpPr>
      <p:grpSpPr>
        <a:xfrm>
          <a:off x="0" y="0"/>
          <a:ext cx="0" cy="0"/>
          <a:chOff x="0" y="0"/>
          <a:chExt cx="0" cy="0"/>
        </a:xfrm>
      </p:grpSpPr>
      <p:sp>
        <p:nvSpPr>
          <p:cNvPr id="138" name="Google Shape;138;p2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rgbClr val="B0AEA5"/>
                </a:solidFill>
                <a:latin typeface="Poppins"/>
                <a:ea typeface="Poppins"/>
                <a:cs typeface="Poppins"/>
                <a:sym typeface="Poppins"/>
              </a:defRPr>
            </a:lvl1pPr>
            <a:lvl2pPr lvl="1" algn="r">
              <a:lnSpc>
                <a:spcPct val="80000"/>
              </a:lnSpc>
              <a:buSzPts val="1000"/>
              <a:buNone/>
              <a:defRPr>
                <a:solidFill>
                  <a:srgbClr val="B0AEA5"/>
                </a:solidFill>
                <a:latin typeface="Poppins"/>
                <a:ea typeface="Poppins"/>
                <a:cs typeface="Poppins"/>
                <a:sym typeface="Poppins"/>
              </a:defRPr>
            </a:lvl2pPr>
            <a:lvl3pPr lvl="2" algn="r">
              <a:lnSpc>
                <a:spcPct val="80000"/>
              </a:lnSpc>
              <a:buSzPts val="1000"/>
              <a:buNone/>
              <a:defRPr>
                <a:solidFill>
                  <a:srgbClr val="B0AEA5"/>
                </a:solidFill>
                <a:latin typeface="Poppins"/>
                <a:ea typeface="Poppins"/>
                <a:cs typeface="Poppins"/>
                <a:sym typeface="Poppins"/>
              </a:defRPr>
            </a:lvl3pPr>
            <a:lvl4pPr lvl="3" algn="r">
              <a:lnSpc>
                <a:spcPct val="80000"/>
              </a:lnSpc>
              <a:buSzPts val="1000"/>
              <a:buNone/>
              <a:defRPr>
                <a:solidFill>
                  <a:srgbClr val="B0AEA5"/>
                </a:solidFill>
                <a:latin typeface="Poppins"/>
                <a:ea typeface="Poppins"/>
                <a:cs typeface="Poppins"/>
                <a:sym typeface="Poppins"/>
              </a:defRPr>
            </a:lvl4pPr>
            <a:lvl5pPr lvl="4" algn="r">
              <a:lnSpc>
                <a:spcPct val="80000"/>
              </a:lnSpc>
              <a:buSzPts val="1000"/>
              <a:buNone/>
              <a:defRPr>
                <a:solidFill>
                  <a:srgbClr val="B0AEA5"/>
                </a:solidFill>
                <a:latin typeface="Poppins"/>
                <a:ea typeface="Poppins"/>
                <a:cs typeface="Poppins"/>
                <a:sym typeface="Poppins"/>
              </a:defRPr>
            </a:lvl5pPr>
            <a:lvl6pPr lvl="5" algn="r">
              <a:lnSpc>
                <a:spcPct val="80000"/>
              </a:lnSpc>
              <a:buSzPts val="1000"/>
              <a:buNone/>
              <a:defRPr>
                <a:solidFill>
                  <a:srgbClr val="B0AEA5"/>
                </a:solidFill>
                <a:latin typeface="Poppins"/>
                <a:ea typeface="Poppins"/>
                <a:cs typeface="Poppins"/>
                <a:sym typeface="Poppins"/>
              </a:defRPr>
            </a:lvl6pPr>
            <a:lvl7pPr lvl="6" algn="r">
              <a:lnSpc>
                <a:spcPct val="80000"/>
              </a:lnSpc>
              <a:buSzPts val="1000"/>
              <a:buNone/>
              <a:defRPr>
                <a:solidFill>
                  <a:srgbClr val="B0AEA5"/>
                </a:solidFill>
                <a:latin typeface="Poppins"/>
                <a:ea typeface="Poppins"/>
                <a:cs typeface="Poppins"/>
                <a:sym typeface="Poppins"/>
              </a:defRPr>
            </a:lvl7pPr>
            <a:lvl8pPr lvl="7" algn="r">
              <a:lnSpc>
                <a:spcPct val="80000"/>
              </a:lnSpc>
              <a:buSzPts val="1000"/>
              <a:buNone/>
              <a:defRPr>
                <a:solidFill>
                  <a:srgbClr val="B0AEA5"/>
                </a:solidFill>
                <a:latin typeface="Poppins"/>
                <a:ea typeface="Poppins"/>
                <a:cs typeface="Poppins"/>
                <a:sym typeface="Poppins"/>
              </a:defRPr>
            </a:lvl8pPr>
            <a:lvl9pPr lvl="8" algn="r">
              <a:lnSpc>
                <a:spcPct val="80000"/>
              </a:lnSpc>
              <a:buSzPts val="1000"/>
              <a:buNone/>
              <a:defRPr>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24"/>
          <p:cNvSpPr txBox="1">
            <a:spLocks noGrp="1"/>
          </p:cNvSpPr>
          <p:nvPr>
            <p:ph type="title"/>
          </p:nvPr>
        </p:nvSpPr>
        <p:spPr>
          <a:xfrm>
            <a:off x="455775" y="940425"/>
            <a:ext cx="2634300" cy="22530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140" name="Google Shape;140;p24"/>
          <p:cNvSpPr txBox="1">
            <a:spLocks noGrp="1"/>
          </p:cNvSpPr>
          <p:nvPr>
            <p:ph type="subTitle" idx="1"/>
          </p:nvPr>
        </p:nvSpPr>
        <p:spPr>
          <a:xfrm>
            <a:off x="455775" y="3429000"/>
            <a:ext cx="2634300" cy="821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Poppins Medium"/>
              <a:buNone/>
              <a:defRPr sz="1200">
                <a:solidFill>
                  <a:schemeClr val="dk1"/>
                </a:solidFill>
                <a:latin typeface="Poppins Medium"/>
                <a:ea typeface="Poppins Medium"/>
                <a:cs typeface="Poppins Medium"/>
                <a:sym typeface="Poppins Medium"/>
              </a:defRPr>
            </a:lvl1pPr>
            <a:lvl2pPr lvl="1">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a:endParaRPr/>
          </a:p>
        </p:txBody>
      </p:sp>
      <p:sp>
        <p:nvSpPr>
          <p:cNvPr id="141" name="Google Shape;141;p24"/>
          <p:cNvSpPr txBox="1"/>
          <p:nvPr/>
        </p:nvSpPr>
        <p:spPr>
          <a:xfrm>
            <a:off x="455775" y="296906"/>
            <a:ext cx="6045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rgbClr val="B0AEA5"/>
                </a:solidFill>
                <a:latin typeface="Lora SemiBold"/>
                <a:ea typeface="Lora SemiBold"/>
                <a:cs typeface="Lora SemiBold"/>
                <a:sym typeface="Lora SemiBold"/>
              </a:rPr>
              <a:t>“</a:t>
            </a:r>
            <a:endParaRPr sz="7200">
              <a:solidFill>
                <a:srgbClr val="B0AEA5"/>
              </a:solidFill>
              <a:latin typeface="Lora SemiBold"/>
              <a:ea typeface="Lora SemiBold"/>
              <a:cs typeface="Lora SemiBold"/>
              <a:sym typeface="Lora SemiBold"/>
            </a:endParaRPr>
          </a:p>
        </p:txBody>
      </p:sp>
      <p:sp>
        <p:nvSpPr>
          <p:cNvPr id="142" name="Google Shape;142;p24"/>
          <p:cNvSpPr>
            <a:spLocks noGrp="1"/>
          </p:cNvSpPr>
          <p:nvPr>
            <p:ph type="pic" idx="2"/>
          </p:nvPr>
        </p:nvSpPr>
        <p:spPr>
          <a:xfrm>
            <a:off x="3254975" y="457206"/>
            <a:ext cx="5431800" cy="3887700"/>
          </a:xfrm>
          <a:prstGeom prst="roundRect">
            <a:avLst>
              <a:gd name="adj" fmla="val 2630"/>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E3: Statement">
  <p:cSld name="MAIN_POINT_1_1_1_1">
    <p:bg>
      <p:bgPr>
        <a:solidFill>
          <a:schemeClr val="lt2"/>
        </a:solidFill>
        <a:effectLst/>
      </p:bgPr>
    </p:bg>
    <p:spTree>
      <p:nvGrpSpPr>
        <p:cNvPr id="1" name="Shape 143"/>
        <p:cNvGrpSpPr/>
        <p:nvPr/>
      </p:nvGrpSpPr>
      <p:grpSpPr>
        <a:xfrm>
          <a:off x="0" y="0"/>
          <a:ext cx="0" cy="0"/>
          <a:chOff x="0" y="0"/>
          <a:chExt cx="0" cy="0"/>
        </a:xfrm>
      </p:grpSpPr>
      <p:sp>
        <p:nvSpPr>
          <p:cNvPr id="144" name="Google Shape;144;p2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rgbClr val="B0AEA5"/>
                </a:solidFill>
                <a:latin typeface="Poppins"/>
                <a:ea typeface="Poppins"/>
                <a:cs typeface="Poppins"/>
                <a:sym typeface="Poppins"/>
              </a:defRPr>
            </a:lvl1pPr>
            <a:lvl2pPr lvl="1" algn="r">
              <a:lnSpc>
                <a:spcPct val="80000"/>
              </a:lnSpc>
              <a:buSzPts val="1000"/>
              <a:buNone/>
              <a:defRPr>
                <a:solidFill>
                  <a:srgbClr val="B0AEA5"/>
                </a:solidFill>
                <a:latin typeface="Poppins"/>
                <a:ea typeface="Poppins"/>
                <a:cs typeface="Poppins"/>
                <a:sym typeface="Poppins"/>
              </a:defRPr>
            </a:lvl2pPr>
            <a:lvl3pPr lvl="2" algn="r">
              <a:lnSpc>
                <a:spcPct val="80000"/>
              </a:lnSpc>
              <a:buSzPts val="1000"/>
              <a:buNone/>
              <a:defRPr>
                <a:solidFill>
                  <a:srgbClr val="B0AEA5"/>
                </a:solidFill>
                <a:latin typeface="Poppins"/>
                <a:ea typeface="Poppins"/>
                <a:cs typeface="Poppins"/>
                <a:sym typeface="Poppins"/>
              </a:defRPr>
            </a:lvl3pPr>
            <a:lvl4pPr lvl="3" algn="r">
              <a:lnSpc>
                <a:spcPct val="80000"/>
              </a:lnSpc>
              <a:buSzPts val="1000"/>
              <a:buNone/>
              <a:defRPr>
                <a:solidFill>
                  <a:srgbClr val="B0AEA5"/>
                </a:solidFill>
                <a:latin typeface="Poppins"/>
                <a:ea typeface="Poppins"/>
                <a:cs typeface="Poppins"/>
                <a:sym typeface="Poppins"/>
              </a:defRPr>
            </a:lvl4pPr>
            <a:lvl5pPr lvl="4" algn="r">
              <a:lnSpc>
                <a:spcPct val="80000"/>
              </a:lnSpc>
              <a:buSzPts val="1000"/>
              <a:buNone/>
              <a:defRPr>
                <a:solidFill>
                  <a:srgbClr val="B0AEA5"/>
                </a:solidFill>
                <a:latin typeface="Poppins"/>
                <a:ea typeface="Poppins"/>
                <a:cs typeface="Poppins"/>
                <a:sym typeface="Poppins"/>
              </a:defRPr>
            </a:lvl5pPr>
            <a:lvl6pPr lvl="5" algn="r">
              <a:lnSpc>
                <a:spcPct val="80000"/>
              </a:lnSpc>
              <a:buSzPts val="1000"/>
              <a:buNone/>
              <a:defRPr>
                <a:solidFill>
                  <a:srgbClr val="B0AEA5"/>
                </a:solidFill>
                <a:latin typeface="Poppins"/>
                <a:ea typeface="Poppins"/>
                <a:cs typeface="Poppins"/>
                <a:sym typeface="Poppins"/>
              </a:defRPr>
            </a:lvl6pPr>
            <a:lvl7pPr lvl="6" algn="r">
              <a:lnSpc>
                <a:spcPct val="80000"/>
              </a:lnSpc>
              <a:buSzPts val="1000"/>
              <a:buNone/>
              <a:defRPr>
                <a:solidFill>
                  <a:srgbClr val="B0AEA5"/>
                </a:solidFill>
                <a:latin typeface="Poppins"/>
                <a:ea typeface="Poppins"/>
                <a:cs typeface="Poppins"/>
                <a:sym typeface="Poppins"/>
              </a:defRPr>
            </a:lvl7pPr>
            <a:lvl8pPr lvl="7" algn="r">
              <a:lnSpc>
                <a:spcPct val="80000"/>
              </a:lnSpc>
              <a:buSzPts val="1000"/>
              <a:buNone/>
              <a:defRPr>
                <a:solidFill>
                  <a:srgbClr val="B0AEA5"/>
                </a:solidFill>
                <a:latin typeface="Poppins"/>
                <a:ea typeface="Poppins"/>
                <a:cs typeface="Poppins"/>
                <a:sym typeface="Poppins"/>
              </a:defRPr>
            </a:lvl8pPr>
            <a:lvl9pPr lvl="8" algn="r">
              <a:lnSpc>
                <a:spcPct val="80000"/>
              </a:lnSpc>
              <a:buSzPts val="1000"/>
              <a:buNone/>
              <a:defRPr>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45" name="Google Shape;145;p25"/>
          <p:cNvSpPr txBox="1">
            <a:spLocks noGrp="1"/>
          </p:cNvSpPr>
          <p:nvPr>
            <p:ph type="title"/>
          </p:nvPr>
        </p:nvSpPr>
        <p:spPr>
          <a:xfrm>
            <a:off x="455775" y="1371605"/>
            <a:ext cx="6840600" cy="18219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146" name="Google Shape;146;p25"/>
          <p:cNvSpPr txBox="1">
            <a:spLocks noGrp="1"/>
          </p:cNvSpPr>
          <p:nvPr>
            <p:ph type="subTitle" idx="1"/>
          </p:nvPr>
        </p:nvSpPr>
        <p:spPr>
          <a:xfrm>
            <a:off x="455775" y="3429000"/>
            <a:ext cx="3705000" cy="821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Poppins Medium"/>
              <a:buNone/>
              <a:defRPr sz="1200">
                <a:solidFill>
                  <a:schemeClr val="dk1"/>
                </a:solidFill>
                <a:latin typeface="Poppins Medium"/>
                <a:ea typeface="Poppins Medium"/>
                <a:cs typeface="Poppins Medium"/>
                <a:sym typeface="Poppins Medium"/>
              </a:defRPr>
            </a:lvl1pPr>
            <a:lvl2pPr lvl="1">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4: Statement with icon">
  <p:cSld name="MAIN_POINT_1_1_1_1_1">
    <p:bg>
      <p:bgPr>
        <a:solidFill>
          <a:schemeClr val="lt2"/>
        </a:solidFill>
        <a:effectLst/>
      </p:bgPr>
    </p:bg>
    <p:spTree>
      <p:nvGrpSpPr>
        <p:cNvPr id="1" name="Shape 147"/>
        <p:cNvGrpSpPr/>
        <p:nvPr/>
      </p:nvGrpSpPr>
      <p:grpSpPr>
        <a:xfrm>
          <a:off x="0" y="0"/>
          <a:ext cx="0" cy="0"/>
          <a:chOff x="0" y="0"/>
          <a:chExt cx="0" cy="0"/>
        </a:xfrm>
      </p:grpSpPr>
      <p:sp>
        <p:nvSpPr>
          <p:cNvPr id="148" name="Google Shape;148;p2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rgbClr val="B0AEA5"/>
                </a:solidFill>
                <a:latin typeface="Poppins"/>
                <a:ea typeface="Poppins"/>
                <a:cs typeface="Poppins"/>
                <a:sym typeface="Poppins"/>
              </a:defRPr>
            </a:lvl1pPr>
            <a:lvl2pPr lvl="1" algn="r">
              <a:lnSpc>
                <a:spcPct val="80000"/>
              </a:lnSpc>
              <a:buSzPts val="1000"/>
              <a:buNone/>
              <a:defRPr>
                <a:solidFill>
                  <a:srgbClr val="B0AEA5"/>
                </a:solidFill>
                <a:latin typeface="Poppins"/>
                <a:ea typeface="Poppins"/>
                <a:cs typeface="Poppins"/>
                <a:sym typeface="Poppins"/>
              </a:defRPr>
            </a:lvl2pPr>
            <a:lvl3pPr lvl="2" algn="r">
              <a:lnSpc>
                <a:spcPct val="80000"/>
              </a:lnSpc>
              <a:buSzPts val="1000"/>
              <a:buNone/>
              <a:defRPr>
                <a:solidFill>
                  <a:srgbClr val="B0AEA5"/>
                </a:solidFill>
                <a:latin typeface="Poppins"/>
                <a:ea typeface="Poppins"/>
                <a:cs typeface="Poppins"/>
                <a:sym typeface="Poppins"/>
              </a:defRPr>
            </a:lvl3pPr>
            <a:lvl4pPr lvl="3" algn="r">
              <a:lnSpc>
                <a:spcPct val="80000"/>
              </a:lnSpc>
              <a:buSzPts val="1000"/>
              <a:buNone/>
              <a:defRPr>
                <a:solidFill>
                  <a:srgbClr val="B0AEA5"/>
                </a:solidFill>
                <a:latin typeface="Poppins"/>
                <a:ea typeface="Poppins"/>
                <a:cs typeface="Poppins"/>
                <a:sym typeface="Poppins"/>
              </a:defRPr>
            </a:lvl4pPr>
            <a:lvl5pPr lvl="4" algn="r">
              <a:lnSpc>
                <a:spcPct val="80000"/>
              </a:lnSpc>
              <a:buSzPts val="1000"/>
              <a:buNone/>
              <a:defRPr>
                <a:solidFill>
                  <a:srgbClr val="B0AEA5"/>
                </a:solidFill>
                <a:latin typeface="Poppins"/>
                <a:ea typeface="Poppins"/>
                <a:cs typeface="Poppins"/>
                <a:sym typeface="Poppins"/>
              </a:defRPr>
            </a:lvl5pPr>
            <a:lvl6pPr lvl="5" algn="r">
              <a:lnSpc>
                <a:spcPct val="80000"/>
              </a:lnSpc>
              <a:buSzPts val="1000"/>
              <a:buNone/>
              <a:defRPr>
                <a:solidFill>
                  <a:srgbClr val="B0AEA5"/>
                </a:solidFill>
                <a:latin typeface="Poppins"/>
                <a:ea typeface="Poppins"/>
                <a:cs typeface="Poppins"/>
                <a:sym typeface="Poppins"/>
              </a:defRPr>
            </a:lvl6pPr>
            <a:lvl7pPr lvl="6" algn="r">
              <a:lnSpc>
                <a:spcPct val="80000"/>
              </a:lnSpc>
              <a:buSzPts val="1000"/>
              <a:buNone/>
              <a:defRPr>
                <a:solidFill>
                  <a:srgbClr val="B0AEA5"/>
                </a:solidFill>
                <a:latin typeface="Poppins"/>
                <a:ea typeface="Poppins"/>
                <a:cs typeface="Poppins"/>
                <a:sym typeface="Poppins"/>
              </a:defRPr>
            </a:lvl7pPr>
            <a:lvl8pPr lvl="7" algn="r">
              <a:lnSpc>
                <a:spcPct val="80000"/>
              </a:lnSpc>
              <a:buSzPts val="1000"/>
              <a:buNone/>
              <a:defRPr>
                <a:solidFill>
                  <a:srgbClr val="B0AEA5"/>
                </a:solidFill>
                <a:latin typeface="Poppins"/>
                <a:ea typeface="Poppins"/>
                <a:cs typeface="Poppins"/>
                <a:sym typeface="Poppins"/>
              </a:defRPr>
            </a:lvl8pPr>
            <a:lvl9pPr lvl="8" algn="r">
              <a:lnSpc>
                <a:spcPct val="80000"/>
              </a:lnSpc>
              <a:buSzPts val="1000"/>
              <a:buNone/>
              <a:defRPr>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49" name="Google Shape;149;p26"/>
          <p:cNvSpPr txBox="1">
            <a:spLocks noGrp="1"/>
          </p:cNvSpPr>
          <p:nvPr>
            <p:ph type="title"/>
          </p:nvPr>
        </p:nvSpPr>
        <p:spPr>
          <a:xfrm>
            <a:off x="455775" y="2571755"/>
            <a:ext cx="6840600" cy="18219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150" name="Google Shape;150;p26"/>
          <p:cNvSpPr>
            <a:spLocks noGrp="1"/>
          </p:cNvSpPr>
          <p:nvPr>
            <p:ph type="pic" idx="2"/>
          </p:nvPr>
        </p:nvSpPr>
        <p:spPr>
          <a:xfrm>
            <a:off x="455775" y="457200"/>
            <a:ext cx="1631400" cy="16314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7: Blank">
  <p:cSld name="BLANK_3">
    <p:spTree>
      <p:nvGrpSpPr>
        <p:cNvPr id="1" name="Shape 151"/>
        <p:cNvGrpSpPr/>
        <p:nvPr/>
      </p:nvGrpSpPr>
      <p:grpSpPr>
        <a:xfrm>
          <a:off x="0" y="0"/>
          <a:ext cx="0" cy="0"/>
          <a:chOff x="0" y="0"/>
          <a:chExt cx="0" cy="0"/>
        </a:xfrm>
      </p:grpSpPr>
      <p:sp>
        <p:nvSpPr>
          <p:cNvPr id="152" name="Google Shape;152;p2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1: Closing">
  <p:cSld name="BLANK_2">
    <p:bg>
      <p:bgPr>
        <a:solidFill>
          <a:schemeClr val="dk1"/>
        </a:solidFill>
        <a:effectLst/>
      </p:bgPr>
    </p:bg>
    <p:spTree>
      <p:nvGrpSpPr>
        <p:cNvPr id="1" name="Shape 153"/>
        <p:cNvGrpSpPr/>
        <p:nvPr/>
      </p:nvGrpSpPr>
      <p:grpSpPr>
        <a:xfrm>
          <a:off x="0" y="0"/>
          <a:ext cx="0" cy="0"/>
          <a:chOff x="0" y="0"/>
          <a:chExt cx="0" cy="0"/>
        </a:xfrm>
      </p:grpSpPr>
      <p:grpSp>
        <p:nvGrpSpPr>
          <p:cNvPr id="154" name="Google Shape;154;p28"/>
          <p:cNvGrpSpPr/>
          <p:nvPr/>
        </p:nvGrpSpPr>
        <p:grpSpPr>
          <a:xfrm>
            <a:off x="3172811" y="2417945"/>
            <a:ext cx="2798759" cy="307894"/>
            <a:chOff x="238125" y="2427150"/>
            <a:chExt cx="7112475" cy="782450"/>
          </a:xfrm>
        </p:grpSpPr>
        <p:sp>
          <p:nvSpPr>
            <p:cNvPr id="155" name="Google Shape;155;p28"/>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8"/>
          <p:cNvSpPr/>
          <p:nvPr/>
        </p:nvSpPr>
        <p:spPr>
          <a:xfrm>
            <a:off x="0" y="4509550"/>
            <a:ext cx="9144000" cy="633900"/>
          </a:xfrm>
          <a:prstGeom prst="rect">
            <a:avLst/>
          </a:prstGeom>
          <a:solidFill>
            <a:schemeClr val="dk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Lora"/>
              <a:ea typeface="Lora"/>
              <a:cs typeface="Lora"/>
              <a:sym typeface="Lor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G2: Closing + Text">
  <p:cSld name="BLANK_2_1">
    <p:bg>
      <p:bgPr>
        <a:solidFill>
          <a:schemeClr val="dk1"/>
        </a:solidFill>
        <a:effectLst/>
      </p:bgPr>
    </p:bg>
    <p:spTree>
      <p:nvGrpSpPr>
        <p:cNvPr id="1" name="Shape 165"/>
        <p:cNvGrpSpPr/>
        <p:nvPr/>
      </p:nvGrpSpPr>
      <p:grpSpPr>
        <a:xfrm>
          <a:off x="0" y="0"/>
          <a:ext cx="0" cy="0"/>
          <a:chOff x="0" y="0"/>
          <a:chExt cx="0" cy="0"/>
        </a:xfrm>
      </p:grpSpPr>
      <p:sp>
        <p:nvSpPr>
          <p:cNvPr id="166" name="Google Shape;166;p29"/>
          <p:cNvSpPr/>
          <p:nvPr/>
        </p:nvSpPr>
        <p:spPr>
          <a:xfrm>
            <a:off x="6752963" y="4344798"/>
            <a:ext cx="2391000" cy="798600"/>
          </a:xfrm>
          <a:prstGeom prst="rect">
            <a:avLst/>
          </a:prstGeom>
          <a:solidFill>
            <a:schemeClr val="dk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167" name="Google Shape;167;p29"/>
          <p:cNvSpPr txBox="1"/>
          <p:nvPr/>
        </p:nvSpPr>
        <p:spPr>
          <a:xfrm>
            <a:off x="4626925" y="4693688"/>
            <a:ext cx="40599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rgbClr val="B0AEA5"/>
                </a:solidFill>
                <a:latin typeface="Poppins"/>
                <a:ea typeface="Poppins"/>
                <a:cs typeface="Poppins"/>
                <a:sym typeface="Poppins"/>
              </a:rPr>
              <a:t>CONFIDENTIAL</a:t>
            </a:r>
            <a:endParaRPr sz="800">
              <a:solidFill>
                <a:srgbClr val="B0AEA5"/>
              </a:solidFill>
              <a:latin typeface="Poppins"/>
              <a:ea typeface="Poppins"/>
              <a:cs typeface="Poppins"/>
              <a:sym typeface="Poppins"/>
            </a:endParaRPr>
          </a:p>
        </p:txBody>
      </p:sp>
      <p:sp>
        <p:nvSpPr>
          <p:cNvPr id="168" name="Google Shape;168;p29"/>
          <p:cNvSpPr/>
          <p:nvPr/>
        </p:nvSpPr>
        <p:spPr>
          <a:xfrm>
            <a:off x="0" y="4509550"/>
            <a:ext cx="9144000" cy="633900"/>
          </a:xfrm>
          <a:prstGeom prst="rect">
            <a:avLst/>
          </a:prstGeom>
          <a:solidFill>
            <a:schemeClr val="dk1"/>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Lora"/>
              <a:ea typeface="Lora"/>
              <a:cs typeface="Lora"/>
              <a:sym typeface="Lora"/>
            </a:endParaRPr>
          </a:p>
        </p:txBody>
      </p:sp>
      <p:grpSp>
        <p:nvGrpSpPr>
          <p:cNvPr id="169" name="Google Shape;169;p29"/>
          <p:cNvGrpSpPr/>
          <p:nvPr/>
        </p:nvGrpSpPr>
        <p:grpSpPr>
          <a:xfrm>
            <a:off x="7080093" y="4624022"/>
            <a:ext cx="1606708" cy="176755"/>
            <a:chOff x="238125" y="2427150"/>
            <a:chExt cx="7112475" cy="782450"/>
          </a:xfrm>
        </p:grpSpPr>
        <p:sp>
          <p:nvSpPr>
            <p:cNvPr id="170" name="Google Shape;170;p29"/>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9"/>
          <p:cNvSpPr txBox="1">
            <a:spLocks noGrp="1"/>
          </p:cNvSpPr>
          <p:nvPr>
            <p:ph type="ctrTitle"/>
          </p:nvPr>
        </p:nvSpPr>
        <p:spPr>
          <a:xfrm>
            <a:off x="455775" y="1371600"/>
            <a:ext cx="68604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lnSpc>
                <a:spcPct val="90000"/>
              </a:lnSpc>
              <a:spcBef>
                <a:spcPts val="0"/>
              </a:spcBef>
              <a:spcAft>
                <a:spcPts val="0"/>
              </a:spcAft>
              <a:buClr>
                <a:schemeClr val="lt1"/>
              </a:buClr>
              <a:buSzPts val="5200"/>
              <a:buNone/>
              <a:defRPr sz="5200">
                <a:solidFill>
                  <a:schemeClr val="lt1"/>
                </a:solidFill>
              </a:defRPr>
            </a:lvl2pPr>
            <a:lvl3pPr lvl="2" algn="ctr">
              <a:lnSpc>
                <a:spcPct val="90000"/>
              </a:lnSpc>
              <a:spcBef>
                <a:spcPts val="0"/>
              </a:spcBef>
              <a:spcAft>
                <a:spcPts val="0"/>
              </a:spcAft>
              <a:buClr>
                <a:schemeClr val="lt1"/>
              </a:buClr>
              <a:buSzPts val="5200"/>
              <a:buNone/>
              <a:defRPr sz="5200">
                <a:solidFill>
                  <a:schemeClr val="lt1"/>
                </a:solidFill>
              </a:defRPr>
            </a:lvl3pPr>
            <a:lvl4pPr lvl="3" algn="ctr">
              <a:lnSpc>
                <a:spcPct val="90000"/>
              </a:lnSpc>
              <a:spcBef>
                <a:spcPts val="0"/>
              </a:spcBef>
              <a:spcAft>
                <a:spcPts val="0"/>
              </a:spcAft>
              <a:buClr>
                <a:schemeClr val="lt1"/>
              </a:buClr>
              <a:buSzPts val="5200"/>
              <a:buNone/>
              <a:defRPr sz="5200">
                <a:solidFill>
                  <a:schemeClr val="lt1"/>
                </a:solidFill>
              </a:defRPr>
            </a:lvl4pPr>
            <a:lvl5pPr lvl="4" algn="ctr">
              <a:lnSpc>
                <a:spcPct val="90000"/>
              </a:lnSpc>
              <a:spcBef>
                <a:spcPts val="0"/>
              </a:spcBef>
              <a:spcAft>
                <a:spcPts val="0"/>
              </a:spcAft>
              <a:buClr>
                <a:schemeClr val="lt1"/>
              </a:buClr>
              <a:buSzPts val="5200"/>
              <a:buNone/>
              <a:defRPr sz="5200">
                <a:solidFill>
                  <a:schemeClr val="lt1"/>
                </a:solidFill>
              </a:defRPr>
            </a:lvl5pPr>
            <a:lvl6pPr lvl="5" algn="ctr">
              <a:lnSpc>
                <a:spcPct val="90000"/>
              </a:lnSpc>
              <a:spcBef>
                <a:spcPts val="0"/>
              </a:spcBef>
              <a:spcAft>
                <a:spcPts val="0"/>
              </a:spcAft>
              <a:buClr>
                <a:schemeClr val="lt1"/>
              </a:buClr>
              <a:buSzPts val="5200"/>
              <a:buNone/>
              <a:defRPr sz="5200">
                <a:solidFill>
                  <a:schemeClr val="lt1"/>
                </a:solidFill>
              </a:defRPr>
            </a:lvl6pPr>
            <a:lvl7pPr lvl="6" algn="ctr">
              <a:lnSpc>
                <a:spcPct val="90000"/>
              </a:lnSpc>
              <a:spcBef>
                <a:spcPts val="0"/>
              </a:spcBef>
              <a:spcAft>
                <a:spcPts val="0"/>
              </a:spcAft>
              <a:buClr>
                <a:schemeClr val="lt1"/>
              </a:buClr>
              <a:buSzPts val="5200"/>
              <a:buNone/>
              <a:defRPr sz="5200">
                <a:solidFill>
                  <a:schemeClr val="lt1"/>
                </a:solidFill>
              </a:defRPr>
            </a:lvl7pPr>
            <a:lvl8pPr lvl="7" algn="ctr">
              <a:lnSpc>
                <a:spcPct val="90000"/>
              </a:lnSpc>
              <a:spcBef>
                <a:spcPts val="0"/>
              </a:spcBef>
              <a:spcAft>
                <a:spcPts val="0"/>
              </a:spcAft>
              <a:buClr>
                <a:schemeClr val="lt1"/>
              </a:buClr>
              <a:buSzPts val="5200"/>
              <a:buNone/>
              <a:defRPr sz="5200">
                <a:solidFill>
                  <a:schemeClr val="lt1"/>
                </a:solidFill>
              </a:defRPr>
            </a:lvl8pPr>
            <a:lvl9pPr lvl="8" algn="ctr">
              <a:lnSpc>
                <a:spcPct val="90000"/>
              </a:lnSpc>
              <a:spcBef>
                <a:spcPts val="0"/>
              </a:spcBef>
              <a:spcAft>
                <a:spcPts val="0"/>
              </a:spcAft>
              <a:buClr>
                <a:schemeClr val="lt1"/>
              </a:buClr>
              <a:buSzPts val="5200"/>
              <a:buNone/>
              <a:defRPr sz="5200">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1: Cover">
  <p:cSld name="TITLE_1_2_2">
    <p:bg>
      <p:bgPr>
        <a:solidFill>
          <a:schemeClr val="dk1"/>
        </a:solidFill>
        <a:effectLst/>
      </p:bgPr>
    </p:bg>
    <p:spTree>
      <p:nvGrpSpPr>
        <p:cNvPr id="1" name="Shape 180"/>
        <p:cNvGrpSpPr/>
        <p:nvPr/>
      </p:nvGrpSpPr>
      <p:grpSpPr>
        <a:xfrm>
          <a:off x="0" y="0"/>
          <a:ext cx="0" cy="0"/>
          <a:chOff x="0" y="0"/>
          <a:chExt cx="0" cy="0"/>
        </a:xfrm>
      </p:grpSpPr>
      <p:sp>
        <p:nvSpPr>
          <p:cNvPr id="181" name="Google Shape;181;p30"/>
          <p:cNvSpPr txBox="1">
            <a:spLocks noGrp="1"/>
          </p:cNvSpPr>
          <p:nvPr>
            <p:ph type="ctrTitle"/>
          </p:nvPr>
        </p:nvSpPr>
        <p:spPr>
          <a:xfrm>
            <a:off x="455775" y="1371600"/>
            <a:ext cx="68604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lnSpc>
                <a:spcPct val="90000"/>
              </a:lnSpc>
              <a:spcBef>
                <a:spcPts val="0"/>
              </a:spcBef>
              <a:spcAft>
                <a:spcPts val="0"/>
              </a:spcAft>
              <a:buClr>
                <a:schemeClr val="lt1"/>
              </a:buClr>
              <a:buSzPts val="5200"/>
              <a:buNone/>
              <a:defRPr sz="5200">
                <a:solidFill>
                  <a:schemeClr val="lt1"/>
                </a:solidFill>
              </a:defRPr>
            </a:lvl2pPr>
            <a:lvl3pPr lvl="2" algn="ctr">
              <a:lnSpc>
                <a:spcPct val="90000"/>
              </a:lnSpc>
              <a:spcBef>
                <a:spcPts val="0"/>
              </a:spcBef>
              <a:spcAft>
                <a:spcPts val="0"/>
              </a:spcAft>
              <a:buClr>
                <a:schemeClr val="lt1"/>
              </a:buClr>
              <a:buSzPts val="5200"/>
              <a:buNone/>
              <a:defRPr sz="5200">
                <a:solidFill>
                  <a:schemeClr val="lt1"/>
                </a:solidFill>
              </a:defRPr>
            </a:lvl3pPr>
            <a:lvl4pPr lvl="3" algn="ctr">
              <a:lnSpc>
                <a:spcPct val="90000"/>
              </a:lnSpc>
              <a:spcBef>
                <a:spcPts val="0"/>
              </a:spcBef>
              <a:spcAft>
                <a:spcPts val="0"/>
              </a:spcAft>
              <a:buClr>
                <a:schemeClr val="lt1"/>
              </a:buClr>
              <a:buSzPts val="5200"/>
              <a:buNone/>
              <a:defRPr sz="5200">
                <a:solidFill>
                  <a:schemeClr val="lt1"/>
                </a:solidFill>
              </a:defRPr>
            </a:lvl4pPr>
            <a:lvl5pPr lvl="4" algn="ctr">
              <a:lnSpc>
                <a:spcPct val="90000"/>
              </a:lnSpc>
              <a:spcBef>
                <a:spcPts val="0"/>
              </a:spcBef>
              <a:spcAft>
                <a:spcPts val="0"/>
              </a:spcAft>
              <a:buClr>
                <a:schemeClr val="lt1"/>
              </a:buClr>
              <a:buSzPts val="5200"/>
              <a:buNone/>
              <a:defRPr sz="5200">
                <a:solidFill>
                  <a:schemeClr val="lt1"/>
                </a:solidFill>
              </a:defRPr>
            </a:lvl5pPr>
            <a:lvl6pPr lvl="5" algn="ctr">
              <a:lnSpc>
                <a:spcPct val="90000"/>
              </a:lnSpc>
              <a:spcBef>
                <a:spcPts val="0"/>
              </a:spcBef>
              <a:spcAft>
                <a:spcPts val="0"/>
              </a:spcAft>
              <a:buClr>
                <a:schemeClr val="lt1"/>
              </a:buClr>
              <a:buSzPts val="5200"/>
              <a:buNone/>
              <a:defRPr sz="5200">
                <a:solidFill>
                  <a:schemeClr val="lt1"/>
                </a:solidFill>
              </a:defRPr>
            </a:lvl6pPr>
            <a:lvl7pPr lvl="6" algn="ctr">
              <a:lnSpc>
                <a:spcPct val="90000"/>
              </a:lnSpc>
              <a:spcBef>
                <a:spcPts val="0"/>
              </a:spcBef>
              <a:spcAft>
                <a:spcPts val="0"/>
              </a:spcAft>
              <a:buClr>
                <a:schemeClr val="lt1"/>
              </a:buClr>
              <a:buSzPts val="5200"/>
              <a:buNone/>
              <a:defRPr sz="5200">
                <a:solidFill>
                  <a:schemeClr val="lt1"/>
                </a:solidFill>
              </a:defRPr>
            </a:lvl7pPr>
            <a:lvl8pPr lvl="7" algn="ctr">
              <a:lnSpc>
                <a:spcPct val="90000"/>
              </a:lnSpc>
              <a:spcBef>
                <a:spcPts val="0"/>
              </a:spcBef>
              <a:spcAft>
                <a:spcPts val="0"/>
              </a:spcAft>
              <a:buClr>
                <a:schemeClr val="lt1"/>
              </a:buClr>
              <a:buSzPts val="5200"/>
              <a:buNone/>
              <a:defRPr sz="5200">
                <a:solidFill>
                  <a:schemeClr val="lt1"/>
                </a:solidFill>
              </a:defRPr>
            </a:lvl8pPr>
            <a:lvl9pPr lvl="8" algn="ctr">
              <a:lnSpc>
                <a:spcPct val="90000"/>
              </a:lnSpc>
              <a:spcBef>
                <a:spcPts val="0"/>
              </a:spcBef>
              <a:spcAft>
                <a:spcPts val="0"/>
              </a:spcAft>
              <a:buClr>
                <a:schemeClr val="lt1"/>
              </a:buClr>
              <a:buSzPts val="5200"/>
              <a:buNone/>
              <a:defRPr sz="5200">
                <a:solidFill>
                  <a:schemeClr val="lt1"/>
                </a:solidFill>
              </a:defRPr>
            </a:lvl9pPr>
          </a:lstStyle>
          <a:p>
            <a:endParaRPr/>
          </a:p>
        </p:txBody>
      </p:sp>
      <p:sp>
        <p:nvSpPr>
          <p:cNvPr id="182" name="Google Shape;182;p30"/>
          <p:cNvSpPr/>
          <p:nvPr/>
        </p:nvSpPr>
        <p:spPr>
          <a:xfrm>
            <a:off x="248825" y="4618350"/>
            <a:ext cx="8679000" cy="293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latin typeface="Lora"/>
              <a:ea typeface="Lora"/>
              <a:cs typeface="Lora"/>
              <a:sym typeface="Lora"/>
            </a:endParaRPr>
          </a:p>
        </p:txBody>
      </p:sp>
      <p:sp>
        <p:nvSpPr>
          <p:cNvPr id="183" name="Google Shape;183;p30"/>
          <p:cNvSpPr txBox="1">
            <a:spLocks noGrp="1"/>
          </p:cNvSpPr>
          <p:nvPr>
            <p:ph type="subTitle" idx="1"/>
          </p:nvPr>
        </p:nvSpPr>
        <p:spPr>
          <a:xfrm>
            <a:off x="455775" y="3171600"/>
            <a:ext cx="6860400" cy="792600"/>
          </a:xfrm>
          <a:prstGeom prst="rect">
            <a:avLst/>
          </a:prstGeom>
        </p:spPr>
        <p:txBody>
          <a:bodyPr spcFirstLastPara="1" wrap="square" lIns="0" tIns="0" rIns="0" bIns="0" anchor="t" anchorCtr="0">
            <a:noAutofit/>
          </a:bodyPr>
          <a:lstStyle>
            <a:lvl1pPr lvl="0">
              <a:lnSpc>
                <a:spcPct val="115000"/>
              </a:lnSpc>
              <a:spcBef>
                <a:spcPts val="0"/>
              </a:spcBef>
              <a:spcAft>
                <a:spcPts val="0"/>
              </a:spcAft>
              <a:buClr>
                <a:schemeClr val="lt1"/>
              </a:buClr>
              <a:buSzPts val="1600"/>
              <a:buFont typeface="Lora Medium"/>
              <a:buNone/>
              <a:defRPr sz="1600">
                <a:solidFill>
                  <a:schemeClr val="lt1"/>
                </a:solidFill>
                <a:latin typeface="Lora Medium"/>
                <a:ea typeface="Lora Medium"/>
                <a:cs typeface="Lora Medium"/>
                <a:sym typeface="Lora Medium"/>
              </a:defRPr>
            </a:lvl1pPr>
            <a:lvl2pPr lvl="1">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2pPr>
            <a:lvl3pPr lvl="2">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3pPr>
            <a:lvl4pPr lvl="3">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4pPr>
            <a:lvl5pPr lvl="4">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5pPr>
            <a:lvl6pPr lvl="5">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6pPr>
            <a:lvl7pPr lvl="6">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7pPr>
            <a:lvl8pPr lvl="7">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8pPr>
            <a:lvl9pPr lvl="8">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9pPr>
          </a:lstStyle>
          <a:p>
            <a:endParaRPr/>
          </a:p>
        </p:txBody>
      </p:sp>
      <p:sp>
        <p:nvSpPr>
          <p:cNvPr id="184" name="Google Shape;184;p30"/>
          <p:cNvSpPr txBox="1">
            <a:spLocks noGrp="1"/>
          </p:cNvSpPr>
          <p:nvPr>
            <p:ph type="subTitle" idx="2"/>
          </p:nvPr>
        </p:nvSpPr>
        <p:spPr>
          <a:xfrm>
            <a:off x="455775" y="4078849"/>
            <a:ext cx="4058100" cy="6471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1pPr>
            <a:lvl2pPr lvl="1">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2pPr>
            <a:lvl3pPr lvl="2">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3pPr>
            <a:lvl4pPr lvl="3">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4pPr>
            <a:lvl5pPr lvl="4">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5pPr>
            <a:lvl6pPr lvl="5">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6pPr>
            <a:lvl7pPr lvl="6">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7pPr>
            <a:lvl8pPr lvl="7">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8pPr>
            <a:lvl9pPr lvl="8">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9pPr>
          </a:lstStyle>
          <a:p>
            <a:endParaRPr/>
          </a:p>
        </p:txBody>
      </p:sp>
      <p:grpSp>
        <p:nvGrpSpPr>
          <p:cNvPr id="185" name="Google Shape;185;p30"/>
          <p:cNvGrpSpPr/>
          <p:nvPr/>
        </p:nvGrpSpPr>
        <p:grpSpPr>
          <a:xfrm>
            <a:off x="455775" y="457222"/>
            <a:ext cx="1606708" cy="176755"/>
            <a:chOff x="238125" y="2427150"/>
            <a:chExt cx="7112475" cy="782450"/>
          </a:xfrm>
        </p:grpSpPr>
        <p:sp>
          <p:nvSpPr>
            <p:cNvPr id="186" name="Google Shape;186;p30"/>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2: Agenda">
  <p:cSld name="TITLE_AND_BODY_1_1">
    <p:bg>
      <p:bgPr>
        <a:solidFill>
          <a:schemeClr val="lt2"/>
        </a:solidFill>
        <a:effectLst/>
      </p:bgPr>
    </p:bg>
    <p:spTree>
      <p:nvGrpSpPr>
        <p:cNvPr id="1" name="Shape 30"/>
        <p:cNvGrpSpPr/>
        <p:nvPr/>
      </p:nvGrpSpPr>
      <p:grpSpPr>
        <a:xfrm>
          <a:off x="0" y="0"/>
          <a:ext cx="0" cy="0"/>
          <a:chOff x="0" y="0"/>
          <a:chExt cx="0" cy="0"/>
        </a:xfrm>
      </p:grpSpPr>
      <p:sp>
        <p:nvSpPr>
          <p:cNvPr id="31" name="Google Shape;31;p4"/>
          <p:cNvSpPr txBox="1">
            <a:spLocks noGrp="1"/>
          </p:cNvSpPr>
          <p:nvPr>
            <p:ph type="body" idx="1"/>
          </p:nvPr>
        </p:nvSpPr>
        <p:spPr>
          <a:xfrm>
            <a:off x="3254975" y="457206"/>
            <a:ext cx="5431800" cy="3887700"/>
          </a:xfrm>
          <a:prstGeom prst="rect">
            <a:avLst/>
          </a:prstGeom>
        </p:spPr>
        <p:txBody>
          <a:bodyPr spcFirstLastPara="1" wrap="square" lIns="0" tIns="0" rIns="0" bIns="0" anchor="t" anchorCtr="0">
            <a:noAutofit/>
          </a:bodyPr>
          <a:lstStyle>
            <a:lvl1pPr marL="457200" lvl="0" indent="-355600">
              <a:lnSpc>
                <a:spcPct val="100000"/>
              </a:lnSpc>
              <a:spcBef>
                <a:spcPts val="0"/>
              </a:spcBef>
              <a:spcAft>
                <a:spcPts val="0"/>
              </a:spcAft>
              <a:buSzPts val="2000"/>
              <a:buChar char="●"/>
              <a:defRPr sz="2200">
                <a:solidFill>
                  <a:schemeClr val="dk1"/>
                </a:solidFill>
              </a:defRPr>
            </a:lvl1pPr>
            <a:lvl2pPr marL="914400" lvl="1" indent="-342900">
              <a:lnSpc>
                <a:spcPct val="100000"/>
              </a:lnSpc>
              <a:spcBef>
                <a:spcPts val="1200"/>
              </a:spcBef>
              <a:spcAft>
                <a:spcPts val="0"/>
              </a:spcAft>
              <a:buSzPts val="1800"/>
              <a:buChar char="○"/>
              <a:defRPr sz="1800">
                <a:solidFill>
                  <a:schemeClr val="dk1"/>
                </a:solidFill>
              </a:defRPr>
            </a:lvl2pPr>
            <a:lvl3pPr marL="1371600" lvl="2" indent="-342900">
              <a:lnSpc>
                <a:spcPct val="100000"/>
              </a:lnSpc>
              <a:spcBef>
                <a:spcPts val="1200"/>
              </a:spcBef>
              <a:spcAft>
                <a:spcPts val="0"/>
              </a:spcAft>
              <a:buSzPts val="1800"/>
              <a:buChar char="■"/>
              <a:defRPr sz="1800">
                <a:solidFill>
                  <a:schemeClr val="dk1"/>
                </a:solidFill>
              </a:defRPr>
            </a:lvl3pPr>
            <a:lvl4pPr marL="1828800" lvl="3" indent="-342900">
              <a:lnSpc>
                <a:spcPct val="100000"/>
              </a:lnSpc>
              <a:spcBef>
                <a:spcPts val="1200"/>
              </a:spcBef>
              <a:spcAft>
                <a:spcPts val="0"/>
              </a:spcAft>
              <a:buSzPts val="1800"/>
              <a:buChar char="●"/>
              <a:defRPr sz="1800">
                <a:solidFill>
                  <a:schemeClr val="dk1"/>
                </a:solidFill>
              </a:defRPr>
            </a:lvl4pPr>
            <a:lvl5pPr marL="2286000" lvl="4" indent="-342900">
              <a:lnSpc>
                <a:spcPct val="100000"/>
              </a:lnSpc>
              <a:spcBef>
                <a:spcPts val="1200"/>
              </a:spcBef>
              <a:spcAft>
                <a:spcPts val="0"/>
              </a:spcAft>
              <a:buSzPts val="1800"/>
              <a:buChar char="○"/>
              <a:defRPr sz="1800">
                <a:solidFill>
                  <a:schemeClr val="dk1"/>
                </a:solidFill>
              </a:defRPr>
            </a:lvl5pPr>
            <a:lvl6pPr marL="2743200" lvl="5" indent="-342900">
              <a:lnSpc>
                <a:spcPct val="100000"/>
              </a:lnSpc>
              <a:spcBef>
                <a:spcPts val="1200"/>
              </a:spcBef>
              <a:spcAft>
                <a:spcPts val="0"/>
              </a:spcAft>
              <a:buSzPts val="1800"/>
              <a:buChar char="■"/>
              <a:defRPr sz="1800">
                <a:solidFill>
                  <a:schemeClr val="dk1"/>
                </a:solidFill>
              </a:defRPr>
            </a:lvl6pPr>
            <a:lvl7pPr marL="3200400" lvl="6" indent="-342900">
              <a:lnSpc>
                <a:spcPct val="100000"/>
              </a:lnSpc>
              <a:spcBef>
                <a:spcPts val="1200"/>
              </a:spcBef>
              <a:spcAft>
                <a:spcPts val="0"/>
              </a:spcAft>
              <a:buSzPts val="1800"/>
              <a:buChar char="●"/>
              <a:defRPr sz="1800">
                <a:solidFill>
                  <a:schemeClr val="dk1"/>
                </a:solidFill>
              </a:defRPr>
            </a:lvl7pPr>
            <a:lvl8pPr marL="3657600" lvl="7" indent="-342900">
              <a:lnSpc>
                <a:spcPct val="100000"/>
              </a:lnSpc>
              <a:spcBef>
                <a:spcPts val="1200"/>
              </a:spcBef>
              <a:spcAft>
                <a:spcPts val="0"/>
              </a:spcAft>
              <a:buSzPts val="1800"/>
              <a:buChar char="○"/>
              <a:defRPr sz="1800">
                <a:solidFill>
                  <a:schemeClr val="dk1"/>
                </a:solidFill>
              </a:defRPr>
            </a:lvl8pPr>
            <a:lvl9pPr marL="4114800" lvl="8" indent="-342900">
              <a:lnSpc>
                <a:spcPct val="100000"/>
              </a:lnSpc>
              <a:spcBef>
                <a:spcPts val="1200"/>
              </a:spcBef>
              <a:spcAft>
                <a:spcPts val="1200"/>
              </a:spcAft>
              <a:buSzPts val="1800"/>
              <a:buChar char="■"/>
              <a:defRPr sz="1800">
                <a:solidFill>
                  <a:schemeClr val="dk1"/>
                </a:solidFill>
              </a:defRPr>
            </a:lvl9pPr>
          </a:lstStyle>
          <a:p>
            <a:endParaRPr/>
          </a:p>
        </p:txBody>
      </p:sp>
      <p:sp>
        <p:nvSpPr>
          <p:cNvPr id="32" name="Google Shape;32;p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4"/>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3200"/>
              <a:buNone/>
              <a:defRPr sz="3200"/>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1: Chapter ">
  <p:cSld name="SECTION_HEADER_3_1">
    <p:bg>
      <p:bgPr>
        <a:solidFill>
          <a:schemeClr val="accent1"/>
        </a:solidFill>
        <a:effectLst/>
      </p:bgPr>
    </p:bg>
    <p:spTree>
      <p:nvGrpSpPr>
        <p:cNvPr id="1" name="Shape 195"/>
        <p:cNvGrpSpPr/>
        <p:nvPr/>
      </p:nvGrpSpPr>
      <p:grpSpPr>
        <a:xfrm>
          <a:off x="0" y="0"/>
          <a:ext cx="0" cy="0"/>
          <a:chOff x="0" y="0"/>
          <a:chExt cx="0" cy="0"/>
        </a:xfrm>
      </p:grpSpPr>
      <p:sp>
        <p:nvSpPr>
          <p:cNvPr id="196" name="Google Shape;196;p31"/>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lvl1pPr lvl="0">
              <a:lnSpc>
                <a:spcPct val="90000"/>
              </a:lnSpc>
              <a:spcBef>
                <a:spcPts val="0"/>
              </a:spcBef>
              <a:spcAft>
                <a:spcPts val="0"/>
              </a:spcAft>
              <a:buClr>
                <a:schemeClr val="dk1"/>
              </a:buClr>
              <a:buSzPts val="1400"/>
              <a:buFont typeface="Lora Medium"/>
              <a:buNone/>
              <a:defRPr>
                <a:solidFill>
                  <a:schemeClr val="dk1"/>
                </a:solidFill>
                <a:latin typeface="Lora Medium"/>
                <a:ea typeface="Lora Medium"/>
                <a:cs typeface="Lora Medium"/>
                <a:sym typeface="Lora Medium"/>
              </a:defRPr>
            </a:lvl1pPr>
            <a:lvl2pPr lvl="1">
              <a:lnSpc>
                <a:spcPct val="90000"/>
              </a:lnSpc>
              <a:spcBef>
                <a:spcPts val="0"/>
              </a:spcBef>
              <a:spcAft>
                <a:spcPts val="0"/>
              </a:spcAft>
              <a:buClr>
                <a:schemeClr val="dk1"/>
              </a:buClr>
              <a:buSzPts val="1600"/>
              <a:buNone/>
              <a:defRPr sz="1600">
                <a:solidFill>
                  <a:schemeClr val="dk1"/>
                </a:solidFill>
              </a:defRPr>
            </a:lvl2pPr>
            <a:lvl3pPr lvl="2">
              <a:lnSpc>
                <a:spcPct val="90000"/>
              </a:lnSpc>
              <a:spcBef>
                <a:spcPts val="0"/>
              </a:spcBef>
              <a:spcAft>
                <a:spcPts val="0"/>
              </a:spcAft>
              <a:buClr>
                <a:schemeClr val="dk1"/>
              </a:buClr>
              <a:buSzPts val="1600"/>
              <a:buNone/>
              <a:defRPr sz="1600">
                <a:solidFill>
                  <a:schemeClr val="dk1"/>
                </a:solidFill>
              </a:defRPr>
            </a:lvl3pPr>
            <a:lvl4pPr lvl="3">
              <a:lnSpc>
                <a:spcPct val="90000"/>
              </a:lnSpc>
              <a:spcBef>
                <a:spcPts val="0"/>
              </a:spcBef>
              <a:spcAft>
                <a:spcPts val="0"/>
              </a:spcAft>
              <a:buClr>
                <a:schemeClr val="dk1"/>
              </a:buClr>
              <a:buSzPts val="1600"/>
              <a:buNone/>
              <a:defRPr sz="1600">
                <a:solidFill>
                  <a:schemeClr val="dk1"/>
                </a:solidFill>
              </a:defRPr>
            </a:lvl4pPr>
            <a:lvl5pPr lvl="4">
              <a:lnSpc>
                <a:spcPct val="90000"/>
              </a:lnSpc>
              <a:spcBef>
                <a:spcPts val="0"/>
              </a:spcBef>
              <a:spcAft>
                <a:spcPts val="0"/>
              </a:spcAft>
              <a:buClr>
                <a:schemeClr val="dk1"/>
              </a:buClr>
              <a:buSzPts val="1600"/>
              <a:buNone/>
              <a:defRPr sz="1600">
                <a:solidFill>
                  <a:schemeClr val="dk1"/>
                </a:solidFill>
              </a:defRPr>
            </a:lvl5pPr>
            <a:lvl6pPr lvl="5">
              <a:lnSpc>
                <a:spcPct val="90000"/>
              </a:lnSpc>
              <a:spcBef>
                <a:spcPts val="0"/>
              </a:spcBef>
              <a:spcAft>
                <a:spcPts val="0"/>
              </a:spcAft>
              <a:buClr>
                <a:schemeClr val="dk1"/>
              </a:buClr>
              <a:buSzPts val="1600"/>
              <a:buNone/>
              <a:defRPr sz="1600">
                <a:solidFill>
                  <a:schemeClr val="dk1"/>
                </a:solidFill>
              </a:defRPr>
            </a:lvl6pPr>
            <a:lvl7pPr lvl="6">
              <a:lnSpc>
                <a:spcPct val="90000"/>
              </a:lnSpc>
              <a:spcBef>
                <a:spcPts val="0"/>
              </a:spcBef>
              <a:spcAft>
                <a:spcPts val="0"/>
              </a:spcAft>
              <a:buClr>
                <a:schemeClr val="dk1"/>
              </a:buClr>
              <a:buSzPts val="1600"/>
              <a:buNone/>
              <a:defRPr sz="1600">
                <a:solidFill>
                  <a:schemeClr val="dk1"/>
                </a:solidFill>
              </a:defRPr>
            </a:lvl7pPr>
            <a:lvl8pPr lvl="7">
              <a:lnSpc>
                <a:spcPct val="90000"/>
              </a:lnSpc>
              <a:spcBef>
                <a:spcPts val="0"/>
              </a:spcBef>
              <a:spcAft>
                <a:spcPts val="0"/>
              </a:spcAft>
              <a:buClr>
                <a:schemeClr val="dk1"/>
              </a:buClr>
              <a:buSzPts val="1600"/>
              <a:buNone/>
              <a:defRPr sz="1600">
                <a:solidFill>
                  <a:schemeClr val="dk1"/>
                </a:solidFill>
              </a:defRPr>
            </a:lvl8pPr>
            <a:lvl9pPr lvl="8">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197" name="Google Shape;197;p31"/>
          <p:cNvSpPr txBox="1">
            <a:spLocks noGrp="1"/>
          </p:cNvSpPr>
          <p:nvPr>
            <p:ph type="ctrTitle"/>
          </p:nvPr>
        </p:nvSpPr>
        <p:spPr>
          <a:xfrm>
            <a:off x="455775" y="1554700"/>
            <a:ext cx="64023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4400"/>
              <a:buNone/>
              <a:defRPr sz="4400"/>
            </a:lvl1pPr>
            <a:lvl2pPr lvl="1"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2pPr>
            <a:lvl3pPr lvl="2"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3pPr>
            <a:lvl4pPr lvl="3"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4pPr>
            <a:lvl5pPr lvl="4"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5pPr>
            <a:lvl6pPr lvl="5"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6pPr>
            <a:lvl7pPr lvl="6"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7pPr>
            <a:lvl8pPr lvl="7"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8pPr>
            <a:lvl9pPr lvl="8"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9pPr>
          </a:lstStyle>
          <a:p>
            <a:endParaRPr/>
          </a:p>
        </p:txBody>
      </p:sp>
      <p:sp>
        <p:nvSpPr>
          <p:cNvPr id="198" name="Google Shape;198;p31"/>
          <p:cNvSpPr txBox="1"/>
          <p:nvPr/>
        </p:nvSpPr>
        <p:spPr>
          <a:xfrm>
            <a:off x="4626925" y="4693506"/>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1"/>
                </a:solidFill>
                <a:latin typeface="Poppins"/>
                <a:ea typeface="Poppins"/>
                <a:cs typeface="Poppins"/>
                <a:sym typeface="Poppins"/>
              </a:rPr>
              <a:t>CONFIDENTIAL</a:t>
            </a:r>
            <a:endParaRPr sz="800">
              <a:solidFill>
                <a:schemeClr val="dk1"/>
              </a:solidFill>
              <a:latin typeface="Poppins"/>
              <a:ea typeface="Poppins"/>
              <a:cs typeface="Poppins"/>
              <a:sym typeface="Poppins"/>
            </a:endParaRPr>
          </a:p>
        </p:txBody>
      </p:sp>
      <p:sp>
        <p:nvSpPr>
          <p:cNvPr id="199" name="Google Shape;199;p3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chemeClr val="dk1"/>
                </a:solidFill>
                <a:latin typeface="Poppins"/>
                <a:ea typeface="Poppins"/>
                <a:cs typeface="Poppins"/>
                <a:sym typeface="Poppins"/>
              </a:defRPr>
            </a:lvl1pPr>
            <a:lvl2pPr lvl="1" algn="r">
              <a:lnSpc>
                <a:spcPct val="80000"/>
              </a:lnSpc>
              <a:buSzPts val="1000"/>
              <a:buNone/>
              <a:defRPr>
                <a:solidFill>
                  <a:schemeClr val="dk1"/>
                </a:solidFill>
                <a:latin typeface="Poppins"/>
                <a:ea typeface="Poppins"/>
                <a:cs typeface="Poppins"/>
                <a:sym typeface="Poppins"/>
              </a:defRPr>
            </a:lvl2pPr>
            <a:lvl3pPr lvl="2" algn="r">
              <a:lnSpc>
                <a:spcPct val="80000"/>
              </a:lnSpc>
              <a:buSzPts val="1000"/>
              <a:buNone/>
              <a:defRPr>
                <a:solidFill>
                  <a:schemeClr val="dk1"/>
                </a:solidFill>
                <a:latin typeface="Poppins"/>
                <a:ea typeface="Poppins"/>
                <a:cs typeface="Poppins"/>
                <a:sym typeface="Poppins"/>
              </a:defRPr>
            </a:lvl3pPr>
            <a:lvl4pPr lvl="3" algn="r">
              <a:lnSpc>
                <a:spcPct val="80000"/>
              </a:lnSpc>
              <a:buSzPts val="1000"/>
              <a:buNone/>
              <a:defRPr>
                <a:solidFill>
                  <a:schemeClr val="dk1"/>
                </a:solidFill>
                <a:latin typeface="Poppins"/>
                <a:ea typeface="Poppins"/>
                <a:cs typeface="Poppins"/>
                <a:sym typeface="Poppins"/>
              </a:defRPr>
            </a:lvl4pPr>
            <a:lvl5pPr lvl="4" algn="r">
              <a:lnSpc>
                <a:spcPct val="80000"/>
              </a:lnSpc>
              <a:buSzPts val="1000"/>
              <a:buNone/>
              <a:defRPr>
                <a:solidFill>
                  <a:schemeClr val="dk1"/>
                </a:solidFill>
                <a:latin typeface="Poppins"/>
                <a:ea typeface="Poppins"/>
                <a:cs typeface="Poppins"/>
                <a:sym typeface="Poppins"/>
              </a:defRPr>
            </a:lvl5pPr>
            <a:lvl6pPr lvl="5" algn="r">
              <a:lnSpc>
                <a:spcPct val="80000"/>
              </a:lnSpc>
              <a:buSzPts val="1000"/>
              <a:buNone/>
              <a:defRPr>
                <a:solidFill>
                  <a:schemeClr val="dk1"/>
                </a:solidFill>
                <a:latin typeface="Poppins"/>
                <a:ea typeface="Poppins"/>
                <a:cs typeface="Poppins"/>
                <a:sym typeface="Poppins"/>
              </a:defRPr>
            </a:lvl6pPr>
            <a:lvl7pPr lvl="6" algn="r">
              <a:lnSpc>
                <a:spcPct val="80000"/>
              </a:lnSpc>
              <a:buSzPts val="1000"/>
              <a:buNone/>
              <a:defRPr>
                <a:solidFill>
                  <a:schemeClr val="dk1"/>
                </a:solidFill>
                <a:latin typeface="Poppins"/>
                <a:ea typeface="Poppins"/>
                <a:cs typeface="Poppins"/>
                <a:sym typeface="Poppins"/>
              </a:defRPr>
            </a:lvl7pPr>
            <a:lvl8pPr lvl="7" algn="r">
              <a:lnSpc>
                <a:spcPct val="80000"/>
              </a:lnSpc>
              <a:buSzPts val="1000"/>
              <a:buNone/>
              <a:defRPr>
                <a:solidFill>
                  <a:schemeClr val="dk1"/>
                </a:solidFill>
                <a:latin typeface="Poppins"/>
                <a:ea typeface="Poppins"/>
                <a:cs typeface="Poppins"/>
                <a:sym typeface="Poppins"/>
              </a:defRPr>
            </a:lvl8pPr>
            <a:lvl9pPr lvl="8" algn="r">
              <a:lnSpc>
                <a:spcPct val="80000"/>
              </a:lnSpc>
              <a:buSzPts val="1000"/>
              <a:buNone/>
              <a:defRPr>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grpSp>
        <p:nvGrpSpPr>
          <p:cNvPr id="200" name="Google Shape;200;p31"/>
          <p:cNvGrpSpPr/>
          <p:nvPr/>
        </p:nvGrpSpPr>
        <p:grpSpPr>
          <a:xfrm>
            <a:off x="455766" y="4701868"/>
            <a:ext cx="824336" cy="90686"/>
            <a:chOff x="238125" y="2427150"/>
            <a:chExt cx="7112475" cy="782450"/>
          </a:xfrm>
        </p:grpSpPr>
        <p:sp>
          <p:nvSpPr>
            <p:cNvPr id="201" name="Google Shape;201;p31"/>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1: Title and 2 icons ">
  <p:cSld name="TITLE_ONLY_1_1">
    <p:spTree>
      <p:nvGrpSpPr>
        <p:cNvPr id="1" name="Shape 210"/>
        <p:cNvGrpSpPr/>
        <p:nvPr/>
      </p:nvGrpSpPr>
      <p:grpSpPr>
        <a:xfrm>
          <a:off x="0" y="0"/>
          <a:ext cx="0" cy="0"/>
          <a:chOff x="0" y="0"/>
          <a:chExt cx="0" cy="0"/>
        </a:xfrm>
      </p:grpSpPr>
      <p:sp>
        <p:nvSpPr>
          <p:cNvPr id="211" name="Google Shape;211;p32"/>
          <p:cNvSpPr txBox="1">
            <a:spLocks noGrp="1"/>
          </p:cNvSpPr>
          <p:nvPr>
            <p:ph type="body" idx="1"/>
          </p:nvPr>
        </p:nvSpPr>
        <p:spPr>
          <a:xfrm>
            <a:off x="455775" y="2762100"/>
            <a:ext cx="40335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12" name="Google Shape;212;p32"/>
          <p:cNvSpPr txBox="1">
            <a:spLocks noGrp="1"/>
          </p:cNvSpPr>
          <p:nvPr>
            <p:ph type="body" idx="2"/>
          </p:nvPr>
        </p:nvSpPr>
        <p:spPr>
          <a:xfrm>
            <a:off x="4654713" y="2762100"/>
            <a:ext cx="40335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13" name="Google Shape;213;p32"/>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14" name="Google Shape;214;p3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15" name="Google Shape;215;p32"/>
          <p:cNvSpPr>
            <a:spLocks noGrp="1"/>
          </p:cNvSpPr>
          <p:nvPr>
            <p:ph type="pic" idx="3"/>
          </p:nvPr>
        </p:nvSpPr>
        <p:spPr>
          <a:xfrm>
            <a:off x="1998450" y="1623594"/>
            <a:ext cx="948300" cy="948300"/>
          </a:xfrm>
          <a:prstGeom prst="rect">
            <a:avLst/>
          </a:prstGeom>
          <a:noFill/>
          <a:ln>
            <a:noFill/>
          </a:ln>
        </p:spPr>
      </p:sp>
      <p:sp>
        <p:nvSpPr>
          <p:cNvPr id="216" name="Google Shape;216;p32"/>
          <p:cNvSpPr>
            <a:spLocks noGrp="1"/>
          </p:cNvSpPr>
          <p:nvPr>
            <p:ph type="pic" idx="4"/>
          </p:nvPr>
        </p:nvSpPr>
        <p:spPr>
          <a:xfrm>
            <a:off x="6197388" y="1623594"/>
            <a:ext cx="948300" cy="9483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2: Title and 2 icons ">
  <p:cSld name="TITLE_ONLY_1_1_1">
    <p:spTree>
      <p:nvGrpSpPr>
        <p:cNvPr id="1" name="Shape 217"/>
        <p:cNvGrpSpPr/>
        <p:nvPr/>
      </p:nvGrpSpPr>
      <p:grpSpPr>
        <a:xfrm>
          <a:off x="0" y="0"/>
          <a:ext cx="0" cy="0"/>
          <a:chOff x="0" y="0"/>
          <a:chExt cx="0" cy="0"/>
        </a:xfrm>
      </p:grpSpPr>
      <p:sp>
        <p:nvSpPr>
          <p:cNvPr id="218" name="Google Shape;218;p33"/>
          <p:cNvSpPr/>
          <p:nvPr/>
        </p:nvSpPr>
        <p:spPr>
          <a:xfrm>
            <a:off x="4654125" y="1774650"/>
            <a:ext cx="40329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19" name="Google Shape;219;p33"/>
          <p:cNvSpPr/>
          <p:nvPr/>
        </p:nvSpPr>
        <p:spPr>
          <a:xfrm>
            <a:off x="455775" y="1774659"/>
            <a:ext cx="40329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20" name="Google Shape;220;p33"/>
          <p:cNvSpPr txBox="1">
            <a:spLocks noGrp="1"/>
          </p:cNvSpPr>
          <p:nvPr>
            <p:ph type="body" idx="1"/>
          </p:nvPr>
        </p:nvSpPr>
        <p:spPr>
          <a:xfrm>
            <a:off x="455775" y="3036100"/>
            <a:ext cx="40335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21" name="Google Shape;221;p33"/>
          <p:cNvSpPr txBox="1">
            <a:spLocks noGrp="1"/>
          </p:cNvSpPr>
          <p:nvPr>
            <p:ph type="body" idx="2"/>
          </p:nvPr>
        </p:nvSpPr>
        <p:spPr>
          <a:xfrm>
            <a:off x="4654713" y="3036100"/>
            <a:ext cx="40335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22" name="Google Shape;222;p33"/>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23" name="Google Shape;223;p3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24" name="Google Shape;224;p33"/>
          <p:cNvSpPr>
            <a:spLocks noGrp="1"/>
          </p:cNvSpPr>
          <p:nvPr>
            <p:ph type="pic" idx="3"/>
          </p:nvPr>
        </p:nvSpPr>
        <p:spPr>
          <a:xfrm>
            <a:off x="1997650" y="2003650"/>
            <a:ext cx="948300" cy="948300"/>
          </a:xfrm>
          <a:prstGeom prst="rect">
            <a:avLst/>
          </a:prstGeom>
          <a:noFill/>
          <a:ln>
            <a:noFill/>
          </a:ln>
        </p:spPr>
      </p:sp>
      <p:sp>
        <p:nvSpPr>
          <p:cNvPr id="225" name="Google Shape;225;p33"/>
          <p:cNvSpPr>
            <a:spLocks noGrp="1"/>
          </p:cNvSpPr>
          <p:nvPr>
            <p:ph type="pic" idx="4"/>
          </p:nvPr>
        </p:nvSpPr>
        <p:spPr>
          <a:xfrm>
            <a:off x="6197388" y="2003650"/>
            <a:ext cx="948300" cy="9483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522">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3: Title and 2 icons ">
  <p:cSld name="TITLE_ONLY_1_1_1_1">
    <p:spTree>
      <p:nvGrpSpPr>
        <p:cNvPr id="1" name="Shape 226"/>
        <p:cNvGrpSpPr/>
        <p:nvPr/>
      </p:nvGrpSpPr>
      <p:grpSpPr>
        <a:xfrm>
          <a:off x="0" y="0"/>
          <a:ext cx="0" cy="0"/>
          <a:chOff x="0" y="0"/>
          <a:chExt cx="0" cy="0"/>
        </a:xfrm>
      </p:grpSpPr>
      <p:sp>
        <p:nvSpPr>
          <p:cNvPr id="227" name="Google Shape;227;p34"/>
          <p:cNvSpPr/>
          <p:nvPr/>
        </p:nvSpPr>
        <p:spPr>
          <a:xfrm>
            <a:off x="4654125" y="1371625"/>
            <a:ext cx="40329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28" name="Google Shape;228;p34"/>
          <p:cNvSpPr/>
          <p:nvPr/>
        </p:nvSpPr>
        <p:spPr>
          <a:xfrm>
            <a:off x="455775" y="1371613"/>
            <a:ext cx="40329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29" name="Google Shape;229;p34"/>
          <p:cNvSpPr txBox="1">
            <a:spLocks noGrp="1"/>
          </p:cNvSpPr>
          <p:nvPr>
            <p:ph type="body" idx="1"/>
          </p:nvPr>
        </p:nvSpPr>
        <p:spPr>
          <a:xfrm>
            <a:off x="455775" y="2751550"/>
            <a:ext cx="40335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30" name="Google Shape;230;p34"/>
          <p:cNvSpPr txBox="1">
            <a:spLocks noGrp="1"/>
          </p:cNvSpPr>
          <p:nvPr>
            <p:ph type="body" idx="2"/>
          </p:nvPr>
        </p:nvSpPr>
        <p:spPr>
          <a:xfrm>
            <a:off x="4654713" y="2751550"/>
            <a:ext cx="40335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31" name="Google Shape;231;p34"/>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232" name="Google Shape;232;p3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33" name="Google Shape;233;p34"/>
          <p:cNvSpPr>
            <a:spLocks noGrp="1"/>
          </p:cNvSpPr>
          <p:nvPr>
            <p:ph type="pic" idx="3"/>
          </p:nvPr>
        </p:nvSpPr>
        <p:spPr>
          <a:xfrm>
            <a:off x="2097075" y="1596242"/>
            <a:ext cx="750900" cy="750900"/>
          </a:xfrm>
          <a:prstGeom prst="rect">
            <a:avLst/>
          </a:prstGeom>
          <a:noFill/>
          <a:ln>
            <a:noFill/>
          </a:ln>
        </p:spPr>
      </p:sp>
      <p:sp>
        <p:nvSpPr>
          <p:cNvPr id="234" name="Google Shape;234;p34"/>
          <p:cNvSpPr>
            <a:spLocks noGrp="1"/>
          </p:cNvSpPr>
          <p:nvPr>
            <p:ph type="pic" idx="4"/>
          </p:nvPr>
        </p:nvSpPr>
        <p:spPr>
          <a:xfrm>
            <a:off x="6302005" y="1596238"/>
            <a:ext cx="750900" cy="750900"/>
          </a:xfrm>
          <a:prstGeom prst="rect">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4: Title and 3 icons">
  <p:cSld name="TITLE_ONLY_1_1_2">
    <p:spTree>
      <p:nvGrpSpPr>
        <p:cNvPr id="1" name="Shape 235"/>
        <p:cNvGrpSpPr/>
        <p:nvPr/>
      </p:nvGrpSpPr>
      <p:grpSpPr>
        <a:xfrm>
          <a:off x="0" y="0"/>
          <a:ext cx="0" cy="0"/>
          <a:chOff x="0" y="0"/>
          <a:chExt cx="0" cy="0"/>
        </a:xfrm>
      </p:grpSpPr>
      <p:sp>
        <p:nvSpPr>
          <p:cNvPr id="236" name="Google Shape;236;p35"/>
          <p:cNvSpPr txBox="1">
            <a:spLocks noGrp="1"/>
          </p:cNvSpPr>
          <p:nvPr>
            <p:ph type="body" idx="1"/>
          </p:nvPr>
        </p:nvSpPr>
        <p:spPr>
          <a:xfrm>
            <a:off x="455775" y="2762100"/>
            <a:ext cx="26343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37" name="Google Shape;237;p35"/>
          <p:cNvSpPr txBox="1">
            <a:spLocks noGrp="1"/>
          </p:cNvSpPr>
          <p:nvPr>
            <p:ph type="body" idx="2"/>
          </p:nvPr>
        </p:nvSpPr>
        <p:spPr>
          <a:xfrm>
            <a:off x="3254975" y="2762100"/>
            <a:ext cx="26343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38" name="Google Shape;238;p35"/>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39" name="Google Shape;239;p3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40" name="Google Shape;240;p35"/>
          <p:cNvSpPr>
            <a:spLocks noGrp="1"/>
          </p:cNvSpPr>
          <p:nvPr>
            <p:ph type="pic" idx="3"/>
          </p:nvPr>
        </p:nvSpPr>
        <p:spPr>
          <a:xfrm>
            <a:off x="1298775" y="1623594"/>
            <a:ext cx="948300" cy="948300"/>
          </a:xfrm>
          <a:prstGeom prst="rect">
            <a:avLst/>
          </a:prstGeom>
          <a:noFill/>
          <a:ln>
            <a:noFill/>
          </a:ln>
        </p:spPr>
      </p:sp>
      <p:sp>
        <p:nvSpPr>
          <p:cNvPr id="241" name="Google Shape;241;p35"/>
          <p:cNvSpPr>
            <a:spLocks noGrp="1"/>
          </p:cNvSpPr>
          <p:nvPr>
            <p:ph type="pic" idx="4"/>
          </p:nvPr>
        </p:nvSpPr>
        <p:spPr>
          <a:xfrm>
            <a:off x="4097975" y="1623594"/>
            <a:ext cx="948300" cy="948300"/>
          </a:xfrm>
          <a:prstGeom prst="rect">
            <a:avLst/>
          </a:prstGeom>
          <a:noFill/>
          <a:ln>
            <a:noFill/>
          </a:ln>
        </p:spPr>
      </p:sp>
      <p:sp>
        <p:nvSpPr>
          <p:cNvPr id="242" name="Google Shape;242;p35"/>
          <p:cNvSpPr txBox="1">
            <a:spLocks noGrp="1"/>
          </p:cNvSpPr>
          <p:nvPr>
            <p:ph type="body" idx="5"/>
          </p:nvPr>
        </p:nvSpPr>
        <p:spPr>
          <a:xfrm>
            <a:off x="6054175" y="2762100"/>
            <a:ext cx="26343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43" name="Google Shape;243;p35"/>
          <p:cNvSpPr>
            <a:spLocks noGrp="1"/>
          </p:cNvSpPr>
          <p:nvPr>
            <p:ph type="pic" idx="6"/>
          </p:nvPr>
        </p:nvSpPr>
        <p:spPr>
          <a:xfrm>
            <a:off x="6897175" y="1623594"/>
            <a:ext cx="948300" cy="9483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5: Title and 3 icons ">
  <p:cSld name="TITLE_ONLY_1_1_1_2">
    <p:spTree>
      <p:nvGrpSpPr>
        <p:cNvPr id="1" name="Shape 244"/>
        <p:cNvGrpSpPr/>
        <p:nvPr/>
      </p:nvGrpSpPr>
      <p:grpSpPr>
        <a:xfrm>
          <a:off x="0" y="0"/>
          <a:ext cx="0" cy="0"/>
          <a:chOff x="0" y="0"/>
          <a:chExt cx="0" cy="0"/>
        </a:xfrm>
      </p:grpSpPr>
      <p:sp>
        <p:nvSpPr>
          <p:cNvPr id="245" name="Google Shape;245;p36"/>
          <p:cNvSpPr/>
          <p:nvPr/>
        </p:nvSpPr>
        <p:spPr>
          <a:xfrm>
            <a:off x="6054175" y="1774675"/>
            <a:ext cx="26343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46" name="Google Shape;246;p36"/>
          <p:cNvSpPr/>
          <p:nvPr/>
        </p:nvSpPr>
        <p:spPr>
          <a:xfrm>
            <a:off x="3254975" y="1774663"/>
            <a:ext cx="26343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47" name="Google Shape;247;p36"/>
          <p:cNvSpPr/>
          <p:nvPr/>
        </p:nvSpPr>
        <p:spPr>
          <a:xfrm>
            <a:off x="455775" y="1774663"/>
            <a:ext cx="26343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48" name="Google Shape;248;p36"/>
          <p:cNvSpPr txBox="1">
            <a:spLocks noGrp="1"/>
          </p:cNvSpPr>
          <p:nvPr>
            <p:ph type="body" idx="1"/>
          </p:nvPr>
        </p:nvSpPr>
        <p:spPr>
          <a:xfrm>
            <a:off x="455775" y="3036100"/>
            <a:ext cx="26343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49" name="Google Shape;249;p36"/>
          <p:cNvSpPr txBox="1">
            <a:spLocks noGrp="1"/>
          </p:cNvSpPr>
          <p:nvPr>
            <p:ph type="body" idx="2"/>
          </p:nvPr>
        </p:nvSpPr>
        <p:spPr>
          <a:xfrm>
            <a:off x="3254975" y="3036100"/>
            <a:ext cx="26343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50" name="Google Shape;250;p36"/>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51" name="Google Shape;251;p3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52" name="Google Shape;252;p36"/>
          <p:cNvSpPr>
            <a:spLocks noGrp="1"/>
          </p:cNvSpPr>
          <p:nvPr>
            <p:ph type="pic" idx="3"/>
          </p:nvPr>
        </p:nvSpPr>
        <p:spPr>
          <a:xfrm>
            <a:off x="1298775" y="2003650"/>
            <a:ext cx="948300" cy="948300"/>
          </a:xfrm>
          <a:prstGeom prst="rect">
            <a:avLst/>
          </a:prstGeom>
          <a:noFill/>
          <a:ln>
            <a:noFill/>
          </a:ln>
        </p:spPr>
      </p:sp>
      <p:sp>
        <p:nvSpPr>
          <p:cNvPr id="253" name="Google Shape;253;p36"/>
          <p:cNvSpPr>
            <a:spLocks noGrp="1"/>
          </p:cNvSpPr>
          <p:nvPr>
            <p:ph type="pic" idx="4"/>
          </p:nvPr>
        </p:nvSpPr>
        <p:spPr>
          <a:xfrm>
            <a:off x="4097975" y="2003650"/>
            <a:ext cx="948300" cy="948300"/>
          </a:xfrm>
          <a:prstGeom prst="rect">
            <a:avLst/>
          </a:prstGeom>
          <a:noFill/>
          <a:ln>
            <a:noFill/>
          </a:ln>
        </p:spPr>
      </p:sp>
      <p:sp>
        <p:nvSpPr>
          <p:cNvPr id="254" name="Google Shape;254;p36"/>
          <p:cNvSpPr>
            <a:spLocks noGrp="1"/>
          </p:cNvSpPr>
          <p:nvPr>
            <p:ph type="pic" idx="5"/>
          </p:nvPr>
        </p:nvSpPr>
        <p:spPr>
          <a:xfrm>
            <a:off x="6897175" y="2003650"/>
            <a:ext cx="948300" cy="948300"/>
          </a:xfrm>
          <a:prstGeom prst="rect">
            <a:avLst/>
          </a:prstGeom>
          <a:noFill/>
          <a:ln>
            <a:noFill/>
          </a:ln>
        </p:spPr>
      </p:sp>
      <p:sp>
        <p:nvSpPr>
          <p:cNvPr id="255" name="Google Shape;255;p36"/>
          <p:cNvSpPr txBox="1">
            <a:spLocks noGrp="1"/>
          </p:cNvSpPr>
          <p:nvPr>
            <p:ph type="body" idx="6"/>
          </p:nvPr>
        </p:nvSpPr>
        <p:spPr>
          <a:xfrm>
            <a:off x="6054175" y="3036100"/>
            <a:ext cx="26343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515">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F6: Title and 3 icons">
  <p:cSld name="TITLE_ONLY_1_1_1_1_1">
    <p:spTree>
      <p:nvGrpSpPr>
        <p:cNvPr id="1" name="Shape 256"/>
        <p:cNvGrpSpPr/>
        <p:nvPr/>
      </p:nvGrpSpPr>
      <p:grpSpPr>
        <a:xfrm>
          <a:off x="0" y="0"/>
          <a:ext cx="0" cy="0"/>
          <a:chOff x="0" y="0"/>
          <a:chExt cx="0" cy="0"/>
        </a:xfrm>
      </p:grpSpPr>
      <p:sp>
        <p:nvSpPr>
          <p:cNvPr id="257" name="Google Shape;257;p37"/>
          <p:cNvSpPr/>
          <p:nvPr/>
        </p:nvSpPr>
        <p:spPr>
          <a:xfrm>
            <a:off x="3254975" y="1371613"/>
            <a:ext cx="26343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58" name="Google Shape;258;p37"/>
          <p:cNvSpPr/>
          <p:nvPr/>
        </p:nvSpPr>
        <p:spPr>
          <a:xfrm>
            <a:off x="455775" y="1371613"/>
            <a:ext cx="26343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59" name="Google Shape;259;p37"/>
          <p:cNvSpPr txBox="1">
            <a:spLocks noGrp="1"/>
          </p:cNvSpPr>
          <p:nvPr>
            <p:ph type="body" idx="1"/>
          </p:nvPr>
        </p:nvSpPr>
        <p:spPr>
          <a:xfrm>
            <a:off x="455775" y="2751550"/>
            <a:ext cx="26343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60" name="Google Shape;260;p37"/>
          <p:cNvSpPr txBox="1">
            <a:spLocks noGrp="1"/>
          </p:cNvSpPr>
          <p:nvPr>
            <p:ph type="body" idx="2"/>
          </p:nvPr>
        </p:nvSpPr>
        <p:spPr>
          <a:xfrm>
            <a:off x="3254975" y="2751550"/>
            <a:ext cx="26343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61" name="Google Shape;261;p37"/>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262" name="Google Shape;262;p3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63" name="Google Shape;263;p37"/>
          <p:cNvSpPr>
            <a:spLocks noGrp="1"/>
          </p:cNvSpPr>
          <p:nvPr>
            <p:ph type="pic" idx="3"/>
          </p:nvPr>
        </p:nvSpPr>
        <p:spPr>
          <a:xfrm>
            <a:off x="1397400" y="1596242"/>
            <a:ext cx="750900" cy="750900"/>
          </a:xfrm>
          <a:prstGeom prst="rect">
            <a:avLst/>
          </a:prstGeom>
          <a:noFill/>
          <a:ln>
            <a:noFill/>
          </a:ln>
        </p:spPr>
      </p:sp>
      <p:sp>
        <p:nvSpPr>
          <p:cNvPr id="264" name="Google Shape;264;p37"/>
          <p:cNvSpPr>
            <a:spLocks noGrp="1"/>
          </p:cNvSpPr>
          <p:nvPr>
            <p:ph type="pic" idx="4"/>
          </p:nvPr>
        </p:nvSpPr>
        <p:spPr>
          <a:xfrm>
            <a:off x="4196605" y="1596238"/>
            <a:ext cx="750900" cy="750900"/>
          </a:xfrm>
          <a:prstGeom prst="rect">
            <a:avLst/>
          </a:prstGeom>
          <a:noFill/>
          <a:ln>
            <a:noFill/>
          </a:ln>
        </p:spPr>
      </p:sp>
      <p:sp>
        <p:nvSpPr>
          <p:cNvPr id="265" name="Google Shape;265;p37"/>
          <p:cNvSpPr/>
          <p:nvPr/>
        </p:nvSpPr>
        <p:spPr>
          <a:xfrm>
            <a:off x="6054175" y="1371613"/>
            <a:ext cx="26343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66" name="Google Shape;266;p37"/>
          <p:cNvSpPr>
            <a:spLocks noGrp="1"/>
          </p:cNvSpPr>
          <p:nvPr>
            <p:ph type="pic" idx="5"/>
          </p:nvPr>
        </p:nvSpPr>
        <p:spPr>
          <a:xfrm>
            <a:off x="6995805" y="1596238"/>
            <a:ext cx="750900" cy="750900"/>
          </a:xfrm>
          <a:prstGeom prst="rect">
            <a:avLst/>
          </a:prstGeom>
          <a:noFill/>
          <a:ln>
            <a:noFill/>
          </a:ln>
        </p:spPr>
      </p:sp>
      <p:sp>
        <p:nvSpPr>
          <p:cNvPr id="267" name="Google Shape;267;p37"/>
          <p:cNvSpPr txBox="1">
            <a:spLocks noGrp="1"/>
          </p:cNvSpPr>
          <p:nvPr>
            <p:ph type="body" idx="6"/>
          </p:nvPr>
        </p:nvSpPr>
        <p:spPr>
          <a:xfrm>
            <a:off x="6054175" y="2731231"/>
            <a:ext cx="26343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F7: Title and 4 icons">
  <p:cSld name="TITLE_ONLY_1_1_2_1">
    <p:spTree>
      <p:nvGrpSpPr>
        <p:cNvPr id="1" name="Shape 268"/>
        <p:cNvGrpSpPr/>
        <p:nvPr/>
      </p:nvGrpSpPr>
      <p:grpSpPr>
        <a:xfrm>
          <a:off x="0" y="0"/>
          <a:ext cx="0" cy="0"/>
          <a:chOff x="0" y="0"/>
          <a:chExt cx="0" cy="0"/>
        </a:xfrm>
      </p:grpSpPr>
      <p:sp>
        <p:nvSpPr>
          <p:cNvPr id="269" name="Google Shape;269;p38"/>
          <p:cNvSpPr txBox="1">
            <a:spLocks noGrp="1"/>
          </p:cNvSpPr>
          <p:nvPr>
            <p:ph type="body" idx="1"/>
          </p:nvPr>
        </p:nvSpPr>
        <p:spPr>
          <a:xfrm>
            <a:off x="455775"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70" name="Google Shape;270;p38"/>
          <p:cNvSpPr txBox="1">
            <a:spLocks noGrp="1"/>
          </p:cNvSpPr>
          <p:nvPr>
            <p:ph type="body" idx="2"/>
          </p:nvPr>
        </p:nvSpPr>
        <p:spPr>
          <a:xfrm>
            <a:off x="2555275"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71" name="Google Shape;271;p38"/>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72" name="Google Shape;272;p38"/>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73" name="Google Shape;273;p38"/>
          <p:cNvSpPr>
            <a:spLocks noGrp="1"/>
          </p:cNvSpPr>
          <p:nvPr>
            <p:ph type="pic" idx="3"/>
          </p:nvPr>
        </p:nvSpPr>
        <p:spPr>
          <a:xfrm>
            <a:off x="949050" y="1623594"/>
            <a:ext cx="948300" cy="948300"/>
          </a:xfrm>
          <a:prstGeom prst="rect">
            <a:avLst/>
          </a:prstGeom>
          <a:noFill/>
          <a:ln>
            <a:noFill/>
          </a:ln>
        </p:spPr>
      </p:sp>
      <p:sp>
        <p:nvSpPr>
          <p:cNvPr id="274" name="Google Shape;274;p38"/>
          <p:cNvSpPr>
            <a:spLocks noGrp="1"/>
          </p:cNvSpPr>
          <p:nvPr>
            <p:ph type="pic" idx="4"/>
          </p:nvPr>
        </p:nvSpPr>
        <p:spPr>
          <a:xfrm>
            <a:off x="3048550" y="1623594"/>
            <a:ext cx="948300" cy="948300"/>
          </a:xfrm>
          <a:prstGeom prst="rect">
            <a:avLst/>
          </a:prstGeom>
          <a:noFill/>
          <a:ln>
            <a:noFill/>
          </a:ln>
        </p:spPr>
      </p:sp>
      <p:sp>
        <p:nvSpPr>
          <p:cNvPr id="275" name="Google Shape;275;p38"/>
          <p:cNvSpPr txBox="1">
            <a:spLocks noGrp="1"/>
          </p:cNvSpPr>
          <p:nvPr>
            <p:ph type="body" idx="5"/>
          </p:nvPr>
        </p:nvSpPr>
        <p:spPr>
          <a:xfrm>
            <a:off x="4654113"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76" name="Google Shape;276;p38"/>
          <p:cNvSpPr>
            <a:spLocks noGrp="1"/>
          </p:cNvSpPr>
          <p:nvPr>
            <p:ph type="pic" idx="6"/>
          </p:nvPr>
        </p:nvSpPr>
        <p:spPr>
          <a:xfrm>
            <a:off x="5148050" y="1623594"/>
            <a:ext cx="948300" cy="948300"/>
          </a:xfrm>
          <a:prstGeom prst="rect">
            <a:avLst/>
          </a:prstGeom>
          <a:noFill/>
          <a:ln>
            <a:noFill/>
          </a:ln>
        </p:spPr>
      </p:sp>
      <p:sp>
        <p:nvSpPr>
          <p:cNvPr id="277" name="Google Shape;277;p38"/>
          <p:cNvSpPr txBox="1">
            <a:spLocks noGrp="1"/>
          </p:cNvSpPr>
          <p:nvPr>
            <p:ph type="body" idx="7"/>
          </p:nvPr>
        </p:nvSpPr>
        <p:spPr>
          <a:xfrm>
            <a:off x="6752950"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78" name="Google Shape;278;p38"/>
          <p:cNvSpPr>
            <a:spLocks noGrp="1"/>
          </p:cNvSpPr>
          <p:nvPr>
            <p:ph type="pic" idx="8"/>
          </p:nvPr>
        </p:nvSpPr>
        <p:spPr>
          <a:xfrm>
            <a:off x="7247550" y="1623594"/>
            <a:ext cx="948300" cy="948300"/>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F8: Title and 4 icons">
  <p:cSld name="TITLE_ONLY_1_1_1_2_1">
    <p:spTree>
      <p:nvGrpSpPr>
        <p:cNvPr id="1" name="Shape 279"/>
        <p:cNvGrpSpPr/>
        <p:nvPr/>
      </p:nvGrpSpPr>
      <p:grpSpPr>
        <a:xfrm>
          <a:off x="0" y="0"/>
          <a:ext cx="0" cy="0"/>
          <a:chOff x="0" y="0"/>
          <a:chExt cx="0" cy="0"/>
        </a:xfrm>
      </p:grpSpPr>
      <p:sp>
        <p:nvSpPr>
          <p:cNvPr id="280" name="Google Shape;280;p39"/>
          <p:cNvSpPr/>
          <p:nvPr/>
        </p:nvSpPr>
        <p:spPr>
          <a:xfrm>
            <a:off x="4654125" y="1774675"/>
            <a:ext cx="19347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81" name="Google Shape;281;p39"/>
          <p:cNvSpPr/>
          <p:nvPr/>
        </p:nvSpPr>
        <p:spPr>
          <a:xfrm>
            <a:off x="2555275" y="1774663"/>
            <a:ext cx="19347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82" name="Google Shape;282;p39"/>
          <p:cNvSpPr/>
          <p:nvPr/>
        </p:nvSpPr>
        <p:spPr>
          <a:xfrm>
            <a:off x="455775" y="1774663"/>
            <a:ext cx="19347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83" name="Google Shape;283;p39"/>
          <p:cNvSpPr txBox="1">
            <a:spLocks noGrp="1"/>
          </p:cNvSpPr>
          <p:nvPr>
            <p:ph type="body" idx="1"/>
          </p:nvPr>
        </p:nvSpPr>
        <p:spPr>
          <a:xfrm>
            <a:off x="455775" y="3036100"/>
            <a:ext cx="19347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84" name="Google Shape;284;p39"/>
          <p:cNvSpPr txBox="1">
            <a:spLocks noGrp="1"/>
          </p:cNvSpPr>
          <p:nvPr>
            <p:ph type="body" idx="2"/>
          </p:nvPr>
        </p:nvSpPr>
        <p:spPr>
          <a:xfrm>
            <a:off x="2555275" y="3036100"/>
            <a:ext cx="19347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85" name="Google Shape;285;p39"/>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286" name="Google Shape;286;p39"/>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287" name="Google Shape;287;p39"/>
          <p:cNvSpPr>
            <a:spLocks noGrp="1"/>
          </p:cNvSpPr>
          <p:nvPr>
            <p:ph type="pic" idx="3"/>
          </p:nvPr>
        </p:nvSpPr>
        <p:spPr>
          <a:xfrm>
            <a:off x="949050" y="2003650"/>
            <a:ext cx="948300" cy="948300"/>
          </a:xfrm>
          <a:prstGeom prst="rect">
            <a:avLst/>
          </a:prstGeom>
          <a:noFill/>
          <a:ln>
            <a:noFill/>
          </a:ln>
        </p:spPr>
      </p:sp>
      <p:sp>
        <p:nvSpPr>
          <p:cNvPr id="288" name="Google Shape;288;p39"/>
          <p:cNvSpPr>
            <a:spLocks noGrp="1"/>
          </p:cNvSpPr>
          <p:nvPr>
            <p:ph type="pic" idx="4"/>
          </p:nvPr>
        </p:nvSpPr>
        <p:spPr>
          <a:xfrm>
            <a:off x="3048219" y="2003650"/>
            <a:ext cx="948300" cy="948300"/>
          </a:xfrm>
          <a:prstGeom prst="rect">
            <a:avLst/>
          </a:prstGeom>
          <a:noFill/>
          <a:ln>
            <a:noFill/>
          </a:ln>
        </p:spPr>
      </p:sp>
      <p:sp>
        <p:nvSpPr>
          <p:cNvPr id="289" name="Google Shape;289;p39"/>
          <p:cNvSpPr>
            <a:spLocks noGrp="1"/>
          </p:cNvSpPr>
          <p:nvPr>
            <p:ph type="pic" idx="5"/>
          </p:nvPr>
        </p:nvSpPr>
        <p:spPr>
          <a:xfrm>
            <a:off x="5147388" y="2003650"/>
            <a:ext cx="948300" cy="948300"/>
          </a:xfrm>
          <a:prstGeom prst="rect">
            <a:avLst/>
          </a:prstGeom>
          <a:noFill/>
          <a:ln>
            <a:noFill/>
          </a:ln>
        </p:spPr>
      </p:sp>
      <p:sp>
        <p:nvSpPr>
          <p:cNvPr id="290" name="Google Shape;290;p39"/>
          <p:cNvSpPr txBox="1">
            <a:spLocks noGrp="1"/>
          </p:cNvSpPr>
          <p:nvPr>
            <p:ph type="body" idx="6"/>
          </p:nvPr>
        </p:nvSpPr>
        <p:spPr>
          <a:xfrm>
            <a:off x="4654113" y="3036100"/>
            <a:ext cx="19347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91" name="Google Shape;291;p39"/>
          <p:cNvSpPr/>
          <p:nvPr/>
        </p:nvSpPr>
        <p:spPr>
          <a:xfrm>
            <a:off x="6752950" y="1774663"/>
            <a:ext cx="19347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92" name="Google Shape;292;p39"/>
          <p:cNvSpPr>
            <a:spLocks noGrp="1"/>
          </p:cNvSpPr>
          <p:nvPr>
            <p:ph type="pic" idx="7"/>
          </p:nvPr>
        </p:nvSpPr>
        <p:spPr>
          <a:xfrm>
            <a:off x="7246550" y="2003650"/>
            <a:ext cx="948300" cy="948300"/>
          </a:xfrm>
          <a:prstGeom prst="rect">
            <a:avLst/>
          </a:prstGeom>
          <a:noFill/>
          <a:ln>
            <a:noFill/>
          </a:ln>
        </p:spPr>
      </p:sp>
      <p:sp>
        <p:nvSpPr>
          <p:cNvPr id="293" name="Google Shape;293;p39"/>
          <p:cNvSpPr txBox="1">
            <a:spLocks noGrp="1"/>
          </p:cNvSpPr>
          <p:nvPr>
            <p:ph type="body" idx="8"/>
          </p:nvPr>
        </p:nvSpPr>
        <p:spPr>
          <a:xfrm>
            <a:off x="6752950" y="3036100"/>
            <a:ext cx="19347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531">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9: Title and 4 icons">
  <p:cSld name="TITLE_ONLY_1_1_1_1_1_1">
    <p:spTree>
      <p:nvGrpSpPr>
        <p:cNvPr id="1" name="Shape 294"/>
        <p:cNvGrpSpPr/>
        <p:nvPr/>
      </p:nvGrpSpPr>
      <p:grpSpPr>
        <a:xfrm>
          <a:off x="0" y="0"/>
          <a:ext cx="0" cy="0"/>
          <a:chOff x="0" y="0"/>
          <a:chExt cx="0" cy="0"/>
        </a:xfrm>
      </p:grpSpPr>
      <p:sp>
        <p:nvSpPr>
          <p:cNvPr id="295" name="Google Shape;295;p40"/>
          <p:cNvSpPr/>
          <p:nvPr/>
        </p:nvSpPr>
        <p:spPr>
          <a:xfrm>
            <a:off x="2555275" y="1371613"/>
            <a:ext cx="19347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96" name="Google Shape;296;p40"/>
          <p:cNvSpPr/>
          <p:nvPr/>
        </p:nvSpPr>
        <p:spPr>
          <a:xfrm>
            <a:off x="455775" y="1371613"/>
            <a:ext cx="19347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297" name="Google Shape;297;p40"/>
          <p:cNvSpPr txBox="1">
            <a:spLocks noGrp="1"/>
          </p:cNvSpPr>
          <p:nvPr>
            <p:ph type="body" idx="1"/>
          </p:nvPr>
        </p:nvSpPr>
        <p:spPr>
          <a:xfrm>
            <a:off x="455775" y="2751550"/>
            <a:ext cx="19347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98" name="Google Shape;298;p40"/>
          <p:cNvSpPr txBox="1">
            <a:spLocks noGrp="1"/>
          </p:cNvSpPr>
          <p:nvPr>
            <p:ph type="body" idx="2"/>
          </p:nvPr>
        </p:nvSpPr>
        <p:spPr>
          <a:xfrm>
            <a:off x="2555275" y="2751550"/>
            <a:ext cx="19347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299" name="Google Shape;299;p40"/>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300" name="Google Shape;300;p4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01" name="Google Shape;301;p40"/>
          <p:cNvSpPr>
            <a:spLocks noGrp="1"/>
          </p:cNvSpPr>
          <p:nvPr>
            <p:ph type="pic" idx="3"/>
          </p:nvPr>
        </p:nvSpPr>
        <p:spPr>
          <a:xfrm>
            <a:off x="1047675" y="1596242"/>
            <a:ext cx="750900" cy="750900"/>
          </a:xfrm>
          <a:prstGeom prst="rect">
            <a:avLst/>
          </a:prstGeom>
          <a:noFill/>
          <a:ln>
            <a:noFill/>
          </a:ln>
        </p:spPr>
      </p:sp>
      <p:sp>
        <p:nvSpPr>
          <p:cNvPr id="302" name="Google Shape;302;p40"/>
          <p:cNvSpPr>
            <a:spLocks noGrp="1"/>
          </p:cNvSpPr>
          <p:nvPr>
            <p:ph type="pic" idx="4"/>
          </p:nvPr>
        </p:nvSpPr>
        <p:spPr>
          <a:xfrm>
            <a:off x="3146849" y="1596238"/>
            <a:ext cx="750900" cy="750900"/>
          </a:xfrm>
          <a:prstGeom prst="rect">
            <a:avLst/>
          </a:prstGeom>
          <a:noFill/>
          <a:ln>
            <a:noFill/>
          </a:ln>
        </p:spPr>
      </p:sp>
      <p:sp>
        <p:nvSpPr>
          <p:cNvPr id="303" name="Google Shape;303;p40"/>
          <p:cNvSpPr>
            <a:spLocks noGrp="1"/>
          </p:cNvSpPr>
          <p:nvPr>
            <p:ph type="pic" idx="5"/>
          </p:nvPr>
        </p:nvSpPr>
        <p:spPr>
          <a:xfrm>
            <a:off x="5246017" y="1596238"/>
            <a:ext cx="750900" cy="750900"/>
          </a:xfrm>
          <a:prstGeom prst="rect">
            <a:avLst/>
          </a:prstGeom>
          <a:noFill/>
          <a:ln>
            <a:noFill/>
          </a:ln>
        </p:spPr>
      </p:sp>
      <p:sp>
        <p:nvSpPr>
          <p:cNvPr id="304" name="Google Shape;304;p40"/>
          <p:cNvSpPr txBox="1">
            <a:spLocks noGrp="1"/>
          </p:cNvSpPr>
          <p:nvPr>
            <p:ph type="body" idx="6"/>
          </p:nvPr>
        </p:nvSpPr>
        <p:spPr>
          <a:xfrm>
            <a:off x="4654113" y="2731238"/>
            <a:ext cx="19347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05" name="Google Shape;305;p40"/>
          <p:cNvSpPr/>
          <p:nvPr/>
        </p:nvSpPr>
        <p:spPr>
          <a:xfrm>
            <a:off x="4654113" y="1371613"/>
            <a:ext cx="19347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06" name="Google Shape;306;p40"/>
          <p:cNvSpPr/>
          <p:nvPr/>
        </p:nvSpPr>
        <p:spPr>
          <a:xfrm>
            <a:off x="6752950" y="1371613"/>
            <a:ext cx="1934700" cy="12003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07" name="Google Shape;307;p40"/>
          <p:cNvSpPr>
            <a:spLocks noGrp="1"/>
          </p:cNvSpPr>
          <p:nvPr>
            <p:ph type="pic" idx="7"/>
          </p:nvPr>
        </p:nvSpPr>
        <p:spPr>
          <a:xfrm>
            <a:off x="7345180" y="1596238"/>
            <a:ext cx="750900" cy="750900"/>
          </a:xfrm>
          <a:prstGeom prst="rect">
            <a:avLst/>
          </a:prstGeom>
          <a:noFill/>
          <a:ln>
            <a:noFill/>
          </a:ln>
        </p:spPr>
      </p:sp>
      <p:sp>
        <p:nvSpPr>
          <p:cNvPr id="308" name="Google Shape;308;p40"/>
          <p:cNvSpPr txBox="1">
            <a:spLocks noGrp="1"/>
          </p:cNvSpPr>
          <p:nvPr>
            <p:ph type="body" idx="8"/>
          </p:nvPr>
        </p:nvSpPr>
        <p:spPr>
          <a:xfrm>
            <a:off x="6752950" y="2751550"/>
            <a:ext cx="19347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2: Title and 2 column body">
  <p:cSld name="TITLE_AND_TWO_COLUMNS_2">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6" name="Google Shape;36;p5"/>
          <p:cNvSpPr txBox="1">
            <a:spLocks noGrp="1"/>
          </p:cNvSpPr>
          <p:nvPr>
            <p:ph type="body" idx="1"/>
          </p:nvPr>
        </p:nvSpPr>
        <p:spPr>
          <a:xfrm>
            <a:off x="455775" y="1371605"/>
            <a:ext cx="40335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37" name="Google Shape;37;p5"/>
          <p:cNvSpPr txBox="1">
            <a:spLocks noGrp="1"/>
          </p:cNvSpPr>
          <p:nvPr>
            <p:ph type="body" idx="2"/>
          </p:nvPr>
        </p:nvSpPr>
        <p:spPr>
          <a:xfrm>
            <a:off x="4654713" y="1371605"/>
            <a:ext cx="40335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38" name="Google Shape;38;p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10: Title and 5 icons">
  <p:cSld name="TITLE_ONLY_1_1_2_1_1">
    <p:spTree>
      <p:nvGrpSpPr>
        <p:cNvPr id="1" name="Shape 309"/>
        <p:cNvGrpSpPr/>
        <p:nvPr/>
      </p:nvGrpSpPr>
      <p:grpSpPr>
        <a:xfrm>
          <a:off x="0" y="0"/>
          <a:ext cx="0" cy="0"/>
          <a:chOff x="0" y="0"/>
          <a:chExt cx="0" cy="0"/>
        </a:xfrm>
      </p:grpSpPr>
      <p:sp>
        <p:nvSpPr>
          <p:cNvPr id="310" name="Google Shape;310;p41"/>
          <p:cNvSpPr txBox="1">
            <a:spLocks noGrp="1"/>
          </p:cNvSpPr>
          <p:nvPr>
            <p:ph type="body" idx="1"/>
          </p:nvPr>
        </p:nvSpPr>
        <p:spPr>
          <a:xfrm>
            <a:off x="455775"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11" name="Google Shape;311;p41"/>
          <p:cNvSpPr txBox="1">
            <a:spLocks noGrp="1"/>
          </p:cNvSpPr>
          <p:nvPr>
            <p:ph type="body" idx="2"/>
          </p:nvPr>
        </p:nvSpPr>
        <p:spPr>
          <a:xfrm>
            <a:off x="2128360"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12" name="Google Shape;312;p41"/>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313" name="Google Shape;313;p4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14" name="Google Shape;314;p41"/>
          <p:cNvSpPr>
            <a:spLocks noGrp="1"/>
          </p:cNvSpPr>
          <p:nvPr>
            <p:ph type="pic" idx="3"/>
          </p:nvPr>
        </p:nvSpPr>
        <p:spPr>
          <a:xfrm>
            <a:off x="752325" y="1623594"/>
            <a:ext cx="948300" cy="948300"/>
          </a:xfrm>
          <a:prstGeom prst="rect">
            <a:avLst/>
          </a:prstGeom>
          <a:noFill/>
          <a:ln>
            <a:noFill/>
          </a:ln>
        </p:spPr>
      </p:sp>
      <p:sp>
        <p:nvSpPr>
          <p:cNvPr id="315" name="Google Shape;315;p41"/>
          <p:cNvSpPr>
            <a:spLocks noGrp="1"/>
          </p:cNvSpPr>
          <p:nvPr>
            <p:ph type="pic" idx="4"/>
          </p:nvPr>
        </p:nvSpPr>
        <p:spPr>
          <a:xfrm>
            <a:off x="2424913" y="1623594"/>
            <a:ext cx="948300" cy="948300"/>
          </a:xfrm>
          <a:prstGeom prst="rect">
            <a:avLst/>
          </a:prstGeom>
          <a:noFill/>
          <a:ln>
            <a:noFill/>
          </a:ln>
        </p:spPr>
      </p:sp>
      <p:sp>
        <p:nvSpPr>
          <p:cNvPr id="316" name="Google Shape;316;p41"/>
          <p:cNvSpPr txBox="1">
            <a:spLocks noGrp="1"/>
          </p:cNvSpPr>
          <p:nvPr>
            <p:ph type="body" idx="5"/>
          </p:nvPr>
        </p:nvSpPr>
        <p:spPr>
          <a:xfrm>
            <a:off x="3800416"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17" name="Google Shape;317;p41"/>
          <p:cNvSpPr>
            <a:spLocks noGrp="1"/>
          </p:cNvSpPr>
          <p:nvPr>
            <p:ph type="pic" idx="6"/>
          </p:nvPr>
        </p:nvSpPr>
        <p:spPr>
          <a:xfrm>
            <a:off x="4097500" y="1623594"/>
            <a:ext cx="948300" cy="948300"/>
          </a:xfrm>
          <a:prstGeom prst="rect">
            <a:avLst/>
          </a:prstGeom>
          <a:noFill/>
          <a:ln>
            <a:noFill/>
          </a:ln>
        </p:spPr>
      </p:sp>
      <p:sp>
        <p:nvSpPr>
          <p:cNvPr id="318" name="Google Shape;318;p41"/>
          <p:cNvSpPr txBox="1">
            <a:spLocks noGrp="1"/>
          </p:cNvSpPr>
          <p:nvPr>
            <p:ph type="body" idx="7"/>
          </p:nvPr>
        </p:nvSpPr>
        <p:spPr>
          <a:xfrm>
            <a:off x="5472473"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19" name="Google Shape;319;p41"/>
          <p:cNvSpPr>
            <a:spLocks noGrp="1"/>
          </p:cNvSpPr>
          <p:nvPr>
            <p:ph type="pic" idx="8"/>
          </p:nvPr>
        </p:nvSpPr>
        <p:spPr>
          <a:xfrm>
            <a:off x="5770088" y="1623594"/>
            <a:ext cx="948300" cy="948300"/>
          </a:xfrm>
          <a:prstGeom prst="rect">
            <a:avLst/>
          </a:prstGeom>
          <a:noFill/>
          <a:ln>
            <a:noFill/>
          </a:ln>
        </p:spPr>
      </p:sp>
      <p:sp>
        <p:nvSpPr>
          <p:cNvPr id="320" name="Google Shape;320;p41"/>
          <p:cNvSpPr txBox="1">
            <a:spLocks noGrp="1"/>
          </p:cNvSpPr>
          <p:nvPr>
            <p:ph type="body" idx="9"/>
          </p:nvPr>
        </p:nvSpPr>
        <p:spPr>
          <a:xfrm>
            <a:off x="7144530" y="2762100"/>
            <a:ext cx="15414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21" name="Google Shape;321;p41"/>
          <p:cNvSpPr>
            <a:spLocks noGrp="1"/>
          </p:cNvSpPr>
          <p:nvPr>
            <p:ph type="pic" idx="13"/>
          </p:nvPr>
        </p:nvSpPr>
        <p:spPr>
          <a:xfrm>
            <a:off x="7442675" y="1623594"/>
            <a:ext cx="948300" cy="9483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11: Title and 5 icons">
  <p:cSld name="TITLE_ONLY_1_1_1_2_1_1">
    <p:spTree>
      <p:nvGrpSpPr>
        <p:cNvPr id="1" name="Shape 322"/>
        <p:cNvGrpSpPr/>
        <p:nvPr/>
      </p:nvGrpSpPr>
      <p:grpSpPr>
        <a:xfrm>
          <a:off x="0" y="0"/>
          <a:ext cx="0" cy="0"/>
          <a:chOff x="0" y="0"/>
          <a:chExt cx="0" cy="0"/>
        </a:xfrm>
      </p:grpSpPr>
      <p:sp>
        <p:nvSpPr>
          <p:cNvPr id="323" name="Google Shape;323;p42"/>
          <p:cNvSpPr/>
          <p:nvPr/>
        </p:nvSpPr>
        <p:spPr>
          <a:xfrm>
            <a:off x="3800425" y="1774675"/>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24" name="Google Shape;324;p42"/>
          <p:cNvSpPr/>
          <p:nvPr/>
        </p:nvSpPr>
        <p:spPr>
          <a:xfrm>
            <a:off x="2128360" y="1774663"/>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25" name="Google Shape;325;p42"/>
          <p:cNvSpPr/>
          <p:nvPr/>
        </p:nvSpPr>
        <p:spPr>
          <a:xfrm>
            <a:off x="455775" y="1774663"/>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26" name="Google Shape;326;p42"/>
          <p:cNvSpPr txBox="1">
            <a:spLocks noGrp="1"/>
          </p:cNvSpPr>
          <p:nvPr>
            <p:ph type="body" idx="1"/>
          </p:nvPr>
        </p:nvSpPr>
        <p:spPr>
          <a:xfrm>
            <a:off x="455775"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
        <p:nvSpPr>
          <p:cNvPr id="327" name="Google Shape;327;p42"/>
          <p:cNvSpPr txBox="1">
            <a:spLocks noGrp="1"/>
          </p:cNvSpPr>
          <p:nvPr>
            <p:ph type="body" idx="2"/>
          </p:nvPr>
        </p:nvSpPr>
        <p:spPr>
          <a:xfrm>
            <a:off x="2128363"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
        <p:nvSpPr>
          <p:cNvPr id="328" name="Google Shape;328;p42"/>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329" name="Google Shape;329;p4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30" name="Google Shape;330;p42"/>
          <p:cNvSpPr>
            <a:spLocks noGrp="1"/>
          </p:cNvSpPr>
          <p:nvPr>
            <p:ph type="pic" idx="3"/>
          </p:nvPr>
        </p:nvSpPr>
        <p:spPr>
          <a:xfrm>
            <a:off x="752325" y="2003650"/>
            <a:ext cx="948300" cy="948300"/>
          </a:xfrm>
          <a:prstGeom prst="rect">
            <a:avLst/>
          </a:prstGeom>
          <a:noFill/>
          <a:ln>
            <a:noFill/>
          </a:ln>
        </p:spPr>
      </p:sp>
      <p:sp>
        <p:nvSpPr>
          <p:cNvPr id="331" name="Google Shape;331;p42"/>
          <p:cNvSpPr>
            <a:spLocks noGrp="1"/>
          </p:cNvSpPr>
          <p:nvPr>
            <p:ph type="pic" idx="4"/>
          </p:nvPr>
        </p:nvSpPr>
        <p:spPr>
          <a:xfrm>
            <a:off x="2424638" y="2003650"/>
            <a:ext cx="948300" cy="948300"/>
          </a:xfrm>
          <a:prstGeom prst="rect">
            <a:avLst/>
          </a:prstGeom>
          <a:noFill/>
          <a:ln>
            <a:noFill/>
          </a:ln>
        </p:spPr>
      </p:sp>
      <p:sp>
        <p:nvSpPr>
          <p:cNvPr id="332" name="Google Shape;332;p42"/>
          <p:cNvSpPr>
            <a:spLocks noGrp="1"/>
          </p:cNvSpPr>
          <p:nvPr>
            <p:ph type="pic" idx="5"/>
          </p:nvPr>
        </p:nvSpPr>
        <p:spPr>
          <a:xfrm>
            <a:off x="4096969" y="2003650"/>
            <a:ext cx="948300" cy="948300"/>
          </a:xfrm>
          <a:prstGeom prst="rect">
            <a:avLst/>
          </a:prstGeom>
          <a:noFill/>
          <a:ln>
            <a:noFill/>
          </a:ln>
        </p:spPr>
      </p:sp>
      <p:sp>
        <p:nvSpPr>
          <p:cNvPr id="333" name="Google Shape;333;p42"/>
          <p:cNvSpPr txBox="1">
            <a:spLocks noGrp="1"/>
          </p:cNvSpPr>
          <p:nvPr>
            <p:ph type="body" idx="6"/>
          </p:nvPr>
        </p:nvSpPr>
        <p:spPr>
          <a:xfrm>
            <a:off x="3800413"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
        <p:nvSpPr>
          <p:cNvPr id="334" name="Google Shape;334;p42"/>
          <p:cNvSpPr>
            <a:spLocks noGrp="1"/>
          </p:cNvSpPr>
          <p:nvPr>
            <p:ph type="pic" idx="7"/>
          </p:nvPr>
        </p:nvSpPr>
        <p:spPr>
          <a:xfrm>
            <a:off x="5769019" y="2003650"/>
            <a:ext cx="948300" cy="948300"/>
          </a:xfrm>
          <a:prstGeom prst="rect">
            <a:avLst/>
          </a:prstGeom>
          <a:noFill/>
          <a:ln>
            <a:noFill/>
          </a:ln>
        </p:spPr>
      </p:sp>
      <p:sp>
        <p:nvSpPr>
          <p:cNvPr id="335" name="Google Shape;335;p42"/>
          <p:cNvSpPr txBox="1">
            <a:spLocks noGrp="1"/>
          </p:cNvSpPr>
          <p:nvPr>
            <p:ph type="body" idx="8"/>
          </p:nvPr>
        </p:nvSpPr>
        <p:spPr>
          <a:xfrm>
            <a:off x="5472475"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
        <p:nvSpPr>
          <p:cNvPr id="336" name="Google Shape;336;p42"/>
          <p:cNvSpPr/>
          <p:nvPr/>
        </p:nvSpPr>
        <p:spPr>
          <a:xfrm>
            <a:off x="5472473" y="1774663"/>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37" name="Google Shape;337;p42"/>
          <p:cNvSpPr/>
          <p:nvPr/>
        </p:nvSpPr>
        <p:spPr>
          <a:xfrm>
            <a:off x="7144530" y="1774663"/>
            <a:ext cx="15414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38" name="Google Shape;338;p42"/>
          <p:cNvSpPr>
            <a:spLocks noGrp="1"/>
          </p:cNvSpPr>
          <p:nvPr>
            <p:ph type="pic" idx="9"/>
          </p:nvPr>
        </p:nvSpPr>
        <p:spPr>
          <a:xfrm>
            <a:off x="7441069" y="2003650"/>
            <a:ext cx="948300" cy="948300"/>
          </a:xfrm>
          <a:prstGeom prst="rect">
            <a:avLst/>
          </a:prstGeom>
          <a:noFill/>
          <a:ln>
            <a:noFill/>
          </a:ln>
        </p:spPr>
      </p:sp>
      <p:sp>
        <p:nvSpPr>
          <p:cNvPr id="339" name="Google Shape;339;p42"/>
          <p:cNvSpPr txBox="1">
            <a:spLocks noGrp="1"/>
          </p:cNvSpPr>
          <p:nvPr>
            <p:ph type="body" idx="13"/>
          </p:nvPr>
        </p:nvSpPr>
        <p:spPr>
          <a:xfrm>
            <a:off x="7144538" y="3036100"/>
            <a:ext cx="1541400" cy="1309200"/>
          </a:xfrm>
          <a:prstGeom prst="rect">
            <a:avLst/>
          </a:prstGeom>
        </p:spPr>
        <p:txBody>
          <a:bodyPr spcFirstLastPara="1" wrap="square" lIns="91450" tIns="91450" rIns="91450" bIns="91450" anchor="t" anchorCtr="0">
            <a:noAutofit/>
          </a:bodyPr>
          <a:lstStyle>
            <a:lvl1pPr marL="457200" lvl="0" indent="-292100" algn="ctr">
              <a:spcBef>
                <a:spcPts val="0"/>
              </a:spcBef>
              <a:spcAft>
                <a:spcPts val="0"/>
              </a:spcAft>
              <a:buSzPts val="1000"/>
              <a:buChar char="●"/>
              <a:defRPr sz="1000">
                <a:solidFill>
                  <a:schemeClr val="dk1"/>
                </a:solidFill>
              </a:defRPr>
            </a:lvl1pPr>
            <a:lvl2pPr marL="914400" lvl="1" indent="-292100" algn="ctr">
              <a:spcBef>
                <a:spcPts val="1000"/>
              </a:spcBef>
              <a:spcAft>
                <a:spcPts val="0"/>
              </a:spcAft>
              <a:buSzPts val="1000"/>
              <a:buChar char="○"/>
              <a:defRPr sz="1000">
                <a:solidFill>
                  <a:schemeClr val="dk1"/>
                </a:solidFill>
              </a:defRPr>
            </a:lvl2pPr>
            <a:lvl3pPr marL="1371600" lvl="2" indent="-292100" algn="ctr">
              <a:spcBef>
                <a:spcPts val="1000"/>
              </a:spcBef>
              <a:spcAft>
                <a:spcPts val="0"/>
              </a:spcAft>
              <a:buSzPts val="1000"/>
              <a:buChar char="■"/>
              <a:defRPr>
                <a:solidFill>
                  <a:schemeClr val="dk1"/>
                </a:solidFill>
              </a:defRPr>
            </a:lvl3pPr>
            <a:lvl4pPr marL="1828800" lvl="3" indent="-292100" algn="ctr">
              <a:spcBef>
                <a:spcPts val="1000"/>
              </a:spcBef>
              <a:spcAft>
                <a:spcPts val="0"/>
              </a:spcAft>
              <a:buSzPts val="1000"/>
              <a:buChar char="●"/>
              <a:defRPr>
                <a:solidFill>
                  <a:schemeClr val="dk1"/>
                </a:solidFill>
              </a:defRPr>
            </a:lvl4pPr>
            <a:lvl5pPr marL="2286000" lvl="4" indent="-292100" algn="ctr">
              <a:spcBef>
                <a:spcPts val="1000"/>
              </a:spcBef>
              <a:spcAft>
                <a:spcPts val="0"/>
              </a:spcAft>
              <a:buSzPts val="1000"/>
              <a:buChar char="○"/>
              <a:defRPr>
                <a:solidFill>
                  <a:schemeClr val="dk1"/>
                </a:solidFill>
              </a:defRPr>
            </a:lvl5pPr>
            <a:lvl6pPr marL="2743200" lvl="5" indent="-292100" algn="ctr">
              <a:spcBef>
                <a:spcPts val="1000"/>
              </a:spcBef>
              <a:spcAft>
                <a:spcPts val="0"/>
              </a:spcAft>
              <a:buSzPts val="1000"/>
              <a:buChar char="■"/>
              <a:defRPr>
                <a:solidFill>
                  <a:schemeClr val="dk1"/>
                </a:solidFill>
              </a:defRPr>
            </a:lvl6pPr>
            <a:lvl7pPr marL="3200400" lvl="6" indent="-292100" algn="ctr">
              <a:spcBef>
                <a:spcPts val="1000"/>
              </a:spcBef>
              <a:spcAft>
                <a:spcPts val="0"/>
              </a:spcAft>
              <a:buSzPts val="1000"/>
              <a:buChar char="●"/>
              <a:defRPr>
                <a:solidFill>
                  <a:schemeClr val="dk1"/>
                </a:solidFill>
              </a:defRPr>
            </a:lvl7pPr>
            <a:lvl8pPr marL="3657600" lvl="7" indent="-292100" algn="ctr">
              <a:spcBef>
                <a:spcPts val="1000"/>
              </a:spcBef>
              <a:spcAft>
                <a:spcPts val="0"/>
              </a:spcAft>
              <a:buSzPts val="1000"/>
              <a:buChar char="○"/>
              <a:defRPr>
                <a:solidFill>
                  <a:schemeClr val="dk1"/>
                </a:solidFill>
              </a:defRPr>
            </a:lvl8pPr>
            <a:lvl9pPr marL="4114800" lvl="8" indent="-292100" algn="ctr">
              <a:spcBef>
                <a:spcPts val="1000"/>
              </a:spcBef>
              <a:spcAft>
                <a:spcPts val="1000"/>
              </a:spcAft>
              <a:buSzPts val="1000"/>
              <a:buChar char="■"/>
              <a:defRPr>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432">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12: Title and 5 icons">
  <p:cSld name="TITLE_ONLY_1_1_1_1_1_1_1">
    <p:spTree>
      <p:nvGrpSpPr>
        <p:cNvPr id="1" name="Shape 340"/>
        <p:cNvGrpSpPr/>
        <p:nvPr/>
      </p:nvGrpSpPr>
      <p:grpSpPr>
        <a:xfrm>
          <a:off x="0" y="0"/>
          <a:ext cx="0" cy="0"/>
          <a:chOff x="0" y="0"/>
          <a:chExt cx="0" cy="0"/>
        </a:xfrm>
      </p:grpSpPr>
      <p:sp>
        <p:nvSpPr>
          <p:cNvPr id="341" name="Google Shape;341;p43"/>
          <p:cNvSpPr txBox="1">
            <a:spLocks noGrp="1"/>
          </p:cNvSpPr>
          <p:nvPr>
            <p:ph type="body" idx="1"/>
          </p:nvPr>
        </p:nvSpPr>
        <p:spPr>
          <a:xfrm>
            <a:off x="455775" y="2751550"/>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42" name="Google Shape;342;p43"/>
          <p:cNvSpPr txBox="1">
            <a:spLocks noGrp="1"/>
          </p:cNvSpPr>
          <p:nvPr>
            <p:ph type="body" idx="2"/>
          </p:nvPr>
        </p:nvSpPr>
        <p:spPr>
          <a:xfrm>
            <a:off x="2128363" y="2751550"/>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43" name="Google Shape;343;p43"/>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344" name="Google Shape;344;p4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45" name="Google Shape;345;p43"/>
          <p:cNvSpPr>
            <a:spLocks noGrp="1"/>
          </p:cNvSpPr>
          <p:nvPr>
            <p:ph type="pic" idx="3"/>
          </p:nvPr>
        </p:nvSpPr>
        <p:spPr>
          <a:xfrm>
            <a:off x="850950" y="1596242"/>
            <a:ext cx="750900" cy="750900"/>
          </a:xfrm>
          <a:prstGeom prst="rect">
            <a:avLst/>
          </a:prstGeom>
          <a:noFill/>
          <a:ln>
            <a:noFill/>
          </a:ln>
        </p:spPr>
      </p:sp>
      <p:sp>
        <p:nvSpPr>
          <p:cNvPr id="346" name="Google Shape;346;p43"/>
          <p:cNvSpPr>
            <a:spLocks noGrp="1"/>
          </p:cNvSpPr>
          <p:nvPr>
            <p:ph type="pic" idx="4"/>
          </p:nvPr>
        </p:nvSpPr>
        <p:spPr>
          <a:xfrm>
            <a:off x="2523267" y="1596238"/>
            <a:ext cx="750900" cy="750900"/>
          </a:xfrm>
          <a:prstGeom prst="rect">
            <a:avLst/>
          </a:prstGeom>
          <a:noFill/>
          <a:ln>
            <a:noFill/>
          </a:ln>
        </p:spPr>
      </p:sp>
      <p:sp>
        <p:nvSpPr>
          <p:cNvPr id="347" name="Google Shape;347;p43"/>
          <p:cNvSpPr>
            <a:spLocks noGrp="1"/>
          </p:cNvSpPr>
          <p:nvPr>
            <p:ph type="pic" idx="5"/>
          </p:nvPr>
        </p:nvSpPr>
        <p:spPr>
          <a:xfrm>
            <a:off x="4196559" y="1596238"/>
            <a:ext cx="750900" cy="750900"/>
          </a:xfrm>
          <a:prstGeom prst="rect">
            <a:avLst/>
          </a:prstGeom>
          <a:noFill/>
          <a:ln>
            <a:noFill/>
          </a:ln>
        </p:spPr>
      </p:sp>
      <p:sp>
        <p:nvSpPr>
          <p:cNvPr id="348" name="Google Shape;348;p43"/>
          <p:cNvSpPr txBox="1">
            <a:spLocks noGrp="1"/>
          </p:cNvSpPr>
          <p:nvPr>
            <p:ph type="body" idx="6"/>
          </p:nvPr>
        </p:nvSpPr>
        <p:spPr>
          <a:xfrm>
            <a:off x="3801373" y="2731238"/>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49" name="Google Shape;349;p43"/>
          <p:cNvSpPr>
            <a:spLocks noGrp="1"/>
          </p:cNvSpPr>
          <p:nvPr>
            <p:ph type="pic" idx="7"/>
          </p:nvPr>
        </p:nvSpPr>
        <p:spPr>
          <a:xfrm>
            <a:off x="5867649" y="1596238"/>
            <a:ext cx="750900" cy="750900"/>
          </a:xfrm>
          <a:prstGeom prst="rect">
            <a:avLst/>
          </a:prstGeom>
          <a:noFill/>
          <a:ln>
            <a:noFill/>
          </a:ln>
        </p:spPr>
      </p:sp>
      <p:sp>
        <p:nvSpPr>
          <p:cNvPr id="350" name="Google Shape;350;p43"/>
          <p:cNvSpPr txBox="1">
            <a:spLocks noGrp="1"/>
          </p:cNvSpPr>
          <p:nvPr>
            <p:ph type="body" idx="8"/>
          </p:nvPr>
        </p:nvSpPr>
        <p:spPr>
          <a:xfrm>
            <a:off x="5472475" y="2751550"/>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351" name="Google Shape;351;p43"/>
          <p:cNvSpPr/>
          <p:nvPr/>
        </p:nvSpPr>
        <p:spPr>
          <a:xfrm>
            <a:off x="3801377"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2" name="Google Shape;352;p43"/>
          <p:cNvSpPr/>
          <p:nvPr/>
        </p:nvSpPr>
        <p:spPr>
          <a:xfrm>
            <a:off x="5472473"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3" name="Google Shape;353;p43"/>
          <p:cNvSpPr/>
          <p:nvPr/>
        </p:nvSpPr>
        <p:spPr>
          <a:xfrm>
            <a:off x="2128360"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4" name="Google Shape;354;p43"/>
          <p:cNvSpPr/>
          <p:nvPr/>
        </p:nvSpPr>
        <p:spPr>
          <a:xfrm>
            <a:off x="455775"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5" name="Google Shape;355;p43"/>
          <p:cNvSpPr/>
          <p:nvPr/>
        </p:nvSpPr>
        <p:spPr>
          <a:xfrm>
            <a:off x="7144530" y="1371613"/>
            <a:ext cx="1541400" cy="1200300"/>
          </a:xfrm>
          <a:prstGeom prst="roundRect">
            <a:avLst>
              <a:gd name="adj" fmla="val 9523"/>
            </a:avLst>
          </a:prstGeom>
          <a:solidFill>
            <a:schemeClr val="lt2"/>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356" name="Google Shape;356;p43"/>
          <p:cNvSpPr>
            <a:spLocks noGrp="1"/>
          </p:cNvSpPr>
          <p:nvPr>
            <p:ph type="pic" idx="9"/>
          </p:nvPr>
        </p:nvSpPr>
        <p:spPr>
          <a:xfrm>
            <a:off x="7539699" y="1596238"/>
            <a:ext cx="750900" cy="750900"/>
          </a:xfrm>
          <a:prstGeom prst="rect">
            <a:avLst/>
          </a:prstGeom>
          <a:noFill/>
          <a:ln>
            <a:noFill/>
          </a:ln>
        </p:spPr>
      </p:sp>
      <p:sp>
        <p:nvSpPr>
          <p:cNvPr id="357" name="Google Shape;357;p43"/>
          <p:cNvSpPr txBox="1">
            <a:spLocks noGrp="1"/>
          </p:cNvSpPr>
          <p:nvPr>
            <p:ph type="body" idx="13"/>
          </p:nvPr>
        </p:nvSpPr>
        <p:spPr>
          <a:xfrm>
            <a:off x="7144538" y="2751550"/>
            <a:ext cx="1541400" cy="15936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358"/>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2: Cover">
  <p:cSld name="TITLE_1">
    <p:bg>
      <p:bgPr>
        <a:solidFill>
          <a:schemeClr val="accent1"/>
        </a:solidFill>
        <a:effectLst/>
      </p:bgPr>
    </p:bg>
    <p:spTree>
      <p:nvGrpSpPr>
        <p:cNvPr id="1" name="Shape 374"/>
        <p:cNvGrpSpPr/>
        <p:nvPr/>
      </p:nvGrpSpPr>
      <p:grpSpPr>
        <a:xfrm>
          <a:off x="0" y="0"/>
          <a:ext cx="0" cy="0"/>
          <a:chOff x="0" y="0"/>
          <a:chExt cx="0" cy="0"/>
        </a:xfrm>
      </p:grpSpPr>
      <p:sp>
        <p:nvSpPr>
          <p:cNvPr id="375" name="Google Shape;375;p46"/>
          <p:cNvSpPr/>
          <p:nvPr/>
        </p:nvSpPr>
        <p:spPr>
          <a:xfrm>
            <a:off x="413125" y="4464125"/>
            <a:ext cx="8549700" cy="5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376" name="Google Shape;376;p46"/>
          <p:cNvSpPr txBox="1">
            <a:spLocks noGrp="1"/>
          </p:cNvSpPr>
          <p:nvPr>
            <p:ph type="ctrTitle"/>
          </p:nvPr>
        </p:nvSpPr>
        <p:spPr>
          <a:xfrm>
            <a:off x="455775" y="1295400"/>
            <a:ext cx="6860400" cy="16542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4800"/>
              <a:buNone/>
              <a:defRPr sz="48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377" name="Google Shape;377;p46"/>
          <p:cNvSpPr txBox="1">
            <a:spLocks noGrp="1"/>
          </p:cNvSpPr>
          <p:nvPr>
            <p:ph type="subTitle" idx="1"/>
          </p:nvPr>
        </p:nvSpPr>
        <p:spPr>
          <a:xfrm>
            <a:off x="455775" y="3095400"/>
            <a:ext cx="6860400" cy="792600"/>
          </a:xfrm>
          <a:prstGeom prst="rect">
            <a:avLst/>
          </a:prstGeom>
        </p:spPr>
        <p:txBody>
          <a:bodyPr spcFirstLastPara="1" wrap="square" lIns="0" tIns="0" rIns="0" bIns="0" anchor="t" anchorCtr="0">
            <a:noAutofit/>
          </a:bodyPr>
          <a:lstStyle>
            <a:lvl1pPr lvl="0">
              <a:lnSpc>
                <a:spcPct val="115000"/>
              </a:lnSpc>
              <a:spcBef>
                <a:spcPts val="0"/>
              </a:spcBef>
              <a:spcAft>
                <a:spcPts val="0"/>
              </a:spcAft>
              <a:buClr>
                <a:schemeClr val="dk1"/>
              </a:buClr>
              <a:buSzPts val="1600"/>
              <a:buFont typeface="Lora Medium"/>
              <a:buNone/>
              <a:defRPr sz="1600">
                <a:solidFill>
                  <a:schemeClr val="dk1"/>
                </a:solidFill>
                <a:latin typeface="Lora Medium"/>
                <a:ea typeface="Lora Medium"/>
                <a:cs typeface="Lora Medium"/>
                <a:sym typeface="Lora Medium"/>
              </a:defRPr>
            </a:lvl1pPr>
            <a:lvl2pPr lvl="1">
              <a:lnSpc>
                <a:spcPct val="90000"/>
              </a:lnSpc>
              <a:spcBef>
                <a:spcPts val="0"/>
              </a:spcBef>
              <a:spcAft>
                <a:spcPts val="0"/>
              </a:spcAft>
              <a:buClr>
                <a:schemeClr val="dk1"/>
              </a:buClr>
              <a:buSzPts val="1800"/>
              <a:buNone/>
              <a:defRPr sz="1800">
                <a:solidFill>
                  <a:schemeClr val="dk1"/>
                </a:solidFill>
              </a:defRPr>
            </a:lvl2pPr>
            <a:lvl3pPr lvl="2">
              <a:lnSpc>
                <a:spcPct val="90000"/>
              </a:lnSpc>
              <a:spcBef>
                <a:spcPts val="0"/>
              </a:spcBef>
              <a:spcAft>
                <a:spcPts val="0"/>
              </a:spcAft>
              <a:buClr>
                <a:schemeClr val="dk1"/>
              </a:buClr>
              <a:buSzPts val="1800"/>
              <a:buNone/>
              <a:defRPr sz="1800">
                <a:solidFill>
                  <a:schemeClr val="dk1"/>
                </a:solidFill>
              </a:defRPr>
            </a:lvl3pPr>
            <a:lvl4pPr lvl="3">
              <a:lnSpc>
                <a:spcPct val="90000"/>
              </a:lnSpc>
              <a:spcBef>
                <a:spcPts val="0"/>
              </a:spcBef>
              <a:spcAft>
                <a:spcPts val="0"/>
              </a:spcAft>
              <a:buClr>
                <a:schemeClr val="dk1"/>
              </a:buClr>
              <a:buSzPts val="1800"/>
              <a:buNone/>
              <a:defRPr sz="1800">
                <a:solidFill>
                  <a:schemeClr val="dk1"/>
                </a:solidFill>
              </a:defRPr>
            </a:lvl4pPr>
            <a:lvl5pPr lvl="4">
              <a:lnSpc>
                <a:spcPct val="90000"/>
              </a:lnSpc>
              <a:spcBef>
                <a:spcPts val="0"/>
              </a:spcBef>
              <a:spcAft>
                <a:spcPts val="0"/>
              </a:spcAft>
              <a:buClr>
                <a:schemeClr val="dk1"/>
              </a:buClr>
              <a:buSzPts val="1800"/>
              <a:buNone/>
              <a:defRPr sz="1800">
                <a:solidFill>
                  <a:schemeClr val="dk1"/>
                </a:solidFill>
              </a:defRPr>
            </a:lvl5pPr>
            <a:lvl6pPr lvl="5">
              <a:lnSpc>
                <a:spcPct val="90000"/>
              </a:lnSpc>
              <a:spcBef>
                <a:spcPts val="0"/>
              </a:spcBef>
              <a:spcAft>
                <a:spcPts val="0"/>
              </a:spcAft>
              <a:buClr>
                <a:schemeClr val="dk1"/>
              </a:buClr>
              <a:buSzPts val="1800"/>
              <a:buNone/>
              <a:defRPr sz="1800">
                <a:solidFill>
                  <a:schemeClr val="dk1"/>
                </a:solidFill>
              </a:defRPr>
            </a:lvl6pPr>
            <a:lvl7pPr lvl="6">
              <a:lnSpc>
                <a:spcPct val="90000"/>
              </a:lnSpc>
              <a:spcBef>
                <a:spcPts val="0"/>
              </a:spcBef>
              <a:spcAft>
                <a:spcPts val="0"/>
              </a:spcAft>
              <a:buClr>
                <a:schemeClr val="dk1"/>
              </a:buClr>
              <a:buSzPts val="1800"/>
              <a:buNone/>
              <a:defRPr sz="1800">
                <a:solidFill>
                  <a:schemeClr val="dk1"/>
                </a:solidFill>
              </a:defRPr>
            </a:lvl7pPr>
            <a:lvl8pPr lvl="7">
              <a:lnSpc>
                <a:spcPct val="90000"/>
              </a:lnSpc>
              <a:spcBef>
                <a:spcPts val="0"/>
              </a:spcBef>
              <a:spcAft>
                <a:spcPts val="0"/>
              </a:spcAft>
              <a:buClr>
                <a:schemeClr val="dk1"/>
              </a:buClr>
              <a:buSzPts val="1800"/>
              <a:buNone/>
              <a:defRPr sz="1800">
                <a:solidFill>
                  <a:schemeClr val="dk1"/>
                </a:solidFill>
              </a:defRPr>
            </a:lvl8pPr>
            <a:lvl9pPr lvl="8">
              <a:lnSpc>
                <a:spcPct val="90000"/>
              </a:lnSpc>
              <a:spcBef>
                <a:spcPts val="0"/>
              </a:spcBef>
              <a:spcAft>
                <a:spcPts val="0"/>
              </a:spcAft>
              <a:buClr>
                <a:schemeClr val="dk1"/>
              </a:buClr>
              <a:buSzPts val="1800"/>
              <a:buNone/>
              <a:defRPr sz="1800">
                <a:solidFill>
                  <a:schemeClr val="dk1"/>
                </a:solidFill>
              </a:defRPr>
            </a:lvl9pPr>
          </a:lstStyle>
          <a:p>
            <a:endParaRPr/>
          </a:p>
        </p:txBody>
      </p:sp>
      <p:sp>
        <p:nvSpPr>
          <p:cNvPr id="378" name="Google Shape;378;p46"/>
          <p:cNvSpPr txBox="1">
            <a:spLocks noGrp="1"/>
          </p:cNvSpPr>
          <p:nvPr>
            <p:ph type="subTitle" idx="2"/>
          </p:nvPr>
        </p:nvSpPr>
        <p:spPr>
          <a:xfrm>
            <a:off x="455775" y="4078849"/>
            <a:ext cx="4058100" cy="6471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dk1"/>
              </a:buClr>
              <a:buSzPts val="1000"/>
              <a:buFont typeface="Poppins"/>
              <a:buNone/>
              <a:defRPr sz="1000">
                <a:solidFill>
                  <a:schemeClr val="dk1"/>
                </a:solidFill>
                <a:latin typeface="Poppins"/>
                <a:ea typeface="Poppins"/>
                <a:cs typeface="Poppins"/>
                <a:sym typeface="Poppins"/>
              </a:defRPr>
            </a:lvl1pPr>
            <a:lvl2pPr lvl="1">
              <a:lnSpc>
                <a:spcPct val="100000"/>
              </a:lnSpc>
              <a:spcBef>
                <a:spcPts val="0"/>
              </a:spcBef>
              <a:spcAft>
                <a:spcPts val="0"/>
              </a:spcAft>
              <a:buSzPts val="1000"/>
              <a:buNone/>
              <a:defRPr sz="1000"/>
            </a:lvl2pPr>
            <a:lvl3pPr lvl="2">
              <a:lnSpc>
                <a:spcPct val="100000"/>
              </a:lnSpc>
              <a:spcBef>
                <a:spcPts val="0"/>
              </a:spcBef>
              <a:spcAft>
                <a:spcPts val="0"/>
              </a:spcAft>
              <a:buSzPts val="1000"/>
              <a:buNone/>
              <a:defRPr sz="1000"/>
            </a:lvl3pPr>
            <a:lvl4pPr lvl="3">
              <a:lnSpc>
                <a:spcPct val="100000"/>
              </a:lnSpc>
              <a:spcBef>
                <a:spcPts val="0"/>
              </a:spcBef>
              <a:spcAft>
                <a:spcPts val="0"/>
              </a:spcAft>
              <a:buSzPts val="1000"/>
              <a:buNone/>
              <a:defRPr sz="1000"/>
            </a:lvl4pPr>
            <a:lvl5pPr lvl="4">
              <a:lnSpc>
                <a:spcPct val="100000"/>
              </a:lnSpc>
              <a:spcBef>
                <a:spcPts val="0"/>
              </a:spcBef>
              <a:spcAft>
                <a:spcPts val="0"/>
              </a:spcAft>
              <a:buSzPts val="1000"/>
              <a:buNone/>
              <a:defRPr sz="1000"/>
            </a:lvl5pPr>
            <a:lvl6pPr lvl="5">
              <a:lnSpc>
                <a:spcPct val="100000"/>
              </a:lnSpc>
              <a:spcBef>
                <a:spcPts val="0"/>
              </a:spcBef>
              <a:spcAft>
                <a:spcPts val="0"/>
              </a:spcAft>
              <a:buSzPts val="1000"/>
              <a:buNone/>
              <a:defRPr sz="1000"/>
            </a:lvl6pPr>
            <a:lvl7pPr lvl="6">
              <a:lnSpc>
                <a:spcPct val="100000"/>
              </a:lnSpc>
              <a:spcBef>
                <a:spcPts val="0"/>
              </a:spcBef>
              <a:spcAft>
                <a:spcPts val="0"/>
              </a:spcAft>
              <a:buSzPts val="1000"/>
              <a:buNone/>
              <a:defRPr sz="1000"/>
            </a:lvl7pPr>
            <a:lvl8pPr lvl="7">
              <a:lnSpc>
                <a:spcPct val="100000"/>
              </a:lnSpc>
              <a:spcBef>
                <a:spcPts val="0"/>
              </a:spcBef>
              <a:spcAft>
                <a:spcPts val="0"/>
              </a:spcAft>
              <a:buSzPts val="1000"/>
              <a:buNone/>
              <a:defRPr sz="1000"/>
            </a:lvl8pPr>
            <a:lvl9pPr lvl="8">
              <a:lnSpc>
                <a:spcPct val="100000"/>
              </a:lnSpc>
              <a:spcBef>
                <a:spcPts val="0"/>
              </a:spcBef>
              <a:spcAft>
                <a:spcPts val="0"/>
              </a:spcAft>
              <a:buSzPts val="1000"/>
              <a:buNone/>
              <a:defRPr sz="1000"/>
            </a:lvl9pPr>
          </a:lstStyle>
          <a:p>
            <a:endParaRPr/>
          </a:p>
        </p:txBody>
      </p:sp>
      <p:grpSp>
        <p:nvGrpSpPr>
          <p:cNvPr id="379" name="Google Shape;379;p46"/>
          <p:cNvGrpSpPr/>
          <p:nvPr/>
        </p:nvGrpSpPr>
        <p:grpSpPr>
          <a:xfrm>
            <a:off x="455775" y="457222"/>
            <a:ext cx="1606708" cy="176755"/>
            <a:chOff x="238125" y="2427150"/>
            <a:chExt cx="7112475" cy="782450"/>
          </a:xfrm>
        </p:grpSpPr>
        <p:sp>
          <p:nvSpPr>
            <p:cNvPr id="380" name="Google Shape;380;p46"/>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6"/>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6"/>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6"/>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6"/>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6"/>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6"/>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6"/>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6"/>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Lora"/>
                <a:ea typeface="Lora"/>
                <a:cs typeface="Lora"/>
                <a:sym typeface="Lora"/>
              </a:defRPr>
            </a:lvl1pPr>
            <a:lvl2pPr lvl="1" algn="r">
              <a:buNone/>
              <a:defRPr sz="1300">
                <a:solidFill>
                  <a:schemeClr val="dk2"/>
                </a:solidFill>
                <a:latin typeface="Lora"/>
                <a:ea typeface="Lora"/>
                <a:cs typeface="Lora"/>
                <a:sym typeface="Lora"/>
              </a:defRPr>
            </a:lvl2pPr>
            <a:lvl3pPr lvl="2" algn="r">
              <a:buNone/>
              <a:defRPr sz="1300">
                <a:solidFill>
                  <a:schemeClr val="dk2"/>
                </a:solidFill>
                <a:latin typeface="Lora"/>
                <a:ea typeface="Lora"/>
                <a:cs typeface="Lora"/>
                <a:sym typeface="Lora"/>
              </a:defRPr>
            </a:lvl3pPr>
            <a:lvl4pPr lvl="3" algn="r">
              <a:buNone/>
              <a:defRPr sz="1300">
                <a:solidFill>
                  <a:schemeClr val="dk2"/>
                </a:solidFill>
                <a:latin typeface="Lora"/>
                <a:ea typeface="Lora"/>
                <a:cs typeface="Lora"/>
                <a:sym typeface="Lora"/>
              </a:defRPr>
            </a:lvl4pPr>
            <a:lvl5pPr lvl="4" algn="r">
              <a:buNone/>
              <a:defRPr sz="1300">
                <a:solidFill>
                  <a:schemeClr val="dk2"/>
                </a:solidFill>
                <a:latin typeface="Lora"/>
                <a:ea typeface="Lora"/>
                <a:cs typeface="Lora"/>
                <a:sym typeface="Lora"/>
              </a:defRPr>
            </a:lvl5pPr>
            <a:lvl6pPr lvl="5" algn="r">
              <a:buNone/>
              <a:defRPr sz="1300">
                <a:solidFill>
                  <a:schemeClr val="dk2"/>
                </a:solidFill>
                <a:latin typeface="Lora"/>
                <a:ea typeface="Lora"/>
                <a:cs typeface="Lora"/>
                <a:sym typeface="Lora"/>
              </a:defRPr>
            </a:lvl6pPr>
            <a:lvl7pPr lvl="6" algn="r">
              <a:buNone/>
              <a:defRPr sz="1300">
                <a:solidFill>
                  <a:schemeClr val="dk2"/>
                </a:solidFill>
                <a:latin typeface="Lora"/>
                <a:ea typeface="Lora"/>
                <a:cs typeface="Lora"/>
                <a:sym typeface="Lora"/>
              </a:defRPr>
            </a:lvl7pPr>
            <a:lvl8pPr lvl="7" algn="r">
              <a:buNone/>
              <a:defRPr sz="1300">
                <a:solidFill>
                  <a:schemeClr val="dk2"/>
                </a:solidFill>
                <a:latin typeface="Lora"/>
                <a:ea typeface="Lora"/>
                <a:cs typeface="Lora"/>
                <a:sym typeface="Lora"/>
              </a:defRPr>
            </a:lvl8pPr>
            <a:lvl9pPr lvl="8" algn="r">
              <a:buNone/>
              <a:defRPr sz="1300">
                <a:solidFill>
                  <a:schemeClr val="dk2"/>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1: Cover">
  <p:cSld name="TITLE_1_2">
    <p:bg>
      <p:bgPr>
        <a:solidFill>
          <a:schemeClr val="dk1"/>
        </a:solidFill>
        <a:effectLst/>
      </p:bgPr>
    </p:bg>
    <p:spTree>
      <p:nvGrpSpPr>
        <p:cNvPr id="1" name="Shape 390"/>
        <p:cNvGrpSpPr/>
        <p:nvPr/>
      </p:nvGrpSpPr>
      <p:grpSpPr>
        <a:xfrm>
          <a:off x="0" y="0"/>
          <a:ext cx="0" cy="0"/>
          <a:chOff x="0" y="0"/>
          <a:chExt cx="0" cy="0"/>
        </a:xfrm>
      </p:grpSpPr>
      <p:sp>
        <p:nvSpPr>
          <p:cNvPr id="391" name="Google Shape;391;p47"/>
          <p:cNvSpPr txBox="1">
            <a:spLocks noGrp="1"/>
          </p:cNvSpPr>
          <p:nvPr>
            <p:ph type="ctrTitle"/>
          </p:nvPr>
        </p:nvSpPr>
        <p:spPr>
          <a:xfrm>
            <a:off x="455775" y="1295400"/>
            <a:ext cx="6860400" cy="1654200"/>
          </a:xfrm>
          <a:prstGeom prst="rect">
            <a:avLst/>
          </a:prstGeom>
        </p:spPr>
        <p:txBody>
          <a:bodyPr spcFirstLastPara="1" wrap="square" lIns="0" tIns="0" rIns="0" bIns="0" anchor="b" anchorCtr="0">
            <a:no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lnSpc>
                <a:spcPct val="90000"/>
              </a:lnSpc>
              <a:spcBef>
                <a:spcPts val="0"/>
              </a:spcBef>
              <a:spcAft>
                <a:spcPts val="0"/>
              </a:spcAft>
              <a:buClr>
                <a:schemeClr val="lt1"/>
              </a:buClr>
              <a:buSzPts val="5200"/>
              <a:buNone/>
              <a:defRPr sz="5200">
                <a:solidFill>
                  <a:schemeClr val="lt1"/>
                </a:solidFill>
              </a:defRPr>
            </a:lvl2pPr>
            <a:lvl3pPr lvl="2" algn="ctr">
              <a:lnSpc>
                <a:spcPct val="90000"/>
              </a:lnSpc>
              <a:spcBef>
                <a:spcPts val="0"/>
              </a:spcBef>
              <a:spcAft>
                <a:spcPts val="0"/>
              </a:spcAft>
              <a:buClr>
                <a:schemeClr val="lt1"/>
              </a:buClr>
              <a:buSzPts val="5200"/>
              <a:buNone/>
              <a:defRPr sz="5200">
                <a:solidFill>
                  <a:schemeClr val="lt1"/>
                </a:solidFill>
              </a:defRPr>
            </a:lvl3pPr>
            <a:lvl4pPr lvl="3" algn="ctr">
              <a:lnSpc>
                <a:spcPct val="90000"/>
              </a:lnSpc>
              <a:spcBef>
                <a:spcPts val="0"/>
              </a:spcBef>
              <a:spcAft>
                <a:spcPts val="0"/>
              </a:spcAft>
              <a:buClr>
                <a:schemeClr val="lt1"/>
              </a:buClr>
              <a:buSzPts val="5200"/>
              <a:buNone/>
              <a:defRPr sz="5200">
                <a:solidFill>
                  <a:schemeClr val="lt1"/>
                </a:solidFill>
              </a:defRPr>
            </a:lvl4pPr>
            <a:lvl5pPr lvl="4" algn="ctr">
              <a:lnSpc>
                <a:spcPct val="90000"/>
              </a:lnSpc>
              <a:spcBef>
                <a:spcPts val="0"/>
              </a:spcBef>
              <a:spcAft>
                <a:spcPts val="0"/>
              </a:spcAft>
              <a:buClr>
                <a:schemeClr val="lt1"/>
              </a:buClr>
              <a:buSzPts val="5200"/>
              <a:buNone/>
              <a:defRPr sz="5200">
                <a:solidFill>
                  <a:schemeClr val="lt1"/>
                </a:solidFill>
              </a:defRPr>
            </a:lvl5pPr>
            <a:lvl6pPr lvl="5" algn="ctr">
              <a:lnSpc>
                <a:spcPct val="90000"/>
              </a:lnSpc>
              <a:spcBef>
                <a:spcPts val="0"/>
              </a:spcBef>
              <a:spcAft>
                <a:spcPts val="0"/>
              </a:spcAft>
              <a:buClr>
                <a:schemeClr val="lt1"/>
              </a:buClr>
              <a:buSzPts val="5200"/>
              <a:buNone/>
              <a:defRPr sz="5200">
                <a:solidFill>
                  <a:schemeClr val="lt1"/>
                </a:solidFill>
              </a:defRPr>
            </a:lvl6pPr>
            <a:lvl7pPr lvl="6" algn="ctr">
              <a:lnSpc>
                <a:spcPct val="90000"/>
              </a:lnSpc>
              <a:spcBef>
                <a:spcPts val="0"/>
              </a:spcBef>
              <a:spcAft>
                <a:spcPts val="0"/>
              </a:spcAft>
              <a:buClr>
                <a:schemeClr val="lt1"/>
              </a:buClr>
              <a:buSzPts val="5200"/>
              <a:buNone/>
              <a:defRPr sz="5200">
                <a:solidFill>
                  <a:schemeClr val="lt1"/>
                </a:solidFill>
              </a:defRPr>
            </a:lvl7pPr>
            <a:lvl8pPr lvl="7" algn="ctr">
              <a:lnSpc>
                <a:spcPct val="90000"/>
              </a:lnSpc>
              <a:spcBef>
                <a:spcPts val="0"/>
              </a:spcBef>
              <a:spcAft>
                <a:spcPts val="0"/>
              </a:spcAft>
              <a:buClr>
                <a:schemeClr val="lt1"/>
              </a:buClr>
              <a:buSzPts val="5200"/>
              <a:buNone/>
              <a:defRPr sz="5200">
                <a:solidFill>
                  <a:schemeClr val="lt1"/>
                </a:solidFill>
              </a:defRPr>
            </a:lvl8pPr>
            <a:lvl9pPr lvl="8" algn="ctr">
              <a:lnSpc>
                <a:spcPct val="90000"/>
              </a:lnSpc>
              <a:spcBef>
                <a:spcPts val="0"/>
              </a:spcBef>
              <a:spcAft>
                <a:spcPts val="0"/>
              </a:spcAft>
              <a:buClr>
                <a:schemeClr val="lt1"/>
              </a:buClr>
              <a:buSzPts val="5200"/>
              <a:buNone/>
              <a:defRPr sz="5200">
                <a:solidFill>
                  <a:schemeClr val="lt1"/>
                </a:solidFill>
              </a:defRPr>
            </a:lvl9pPr>
          </a:lstStyle>
          <a:p>
            <a:endParaRPr/>
          </a:p>
        </p:txBody>
      </p:sp>
      <p:sp>
        <p:nvSpPr>
          <p:cNvPr id="392" name="Google Shape;392;p47"/>
          <p:cNvSpPr/>
          <p:nvPr/>
        </p:nvSpPr>
        <p:spPr>
          <a:xfrm>
            <a:off x="248825" y="4618350"/>
            <a:ext cx="8679000" cy="293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393" name="Google Shape;393;p47"/>
          <p:cNvSpPr txBox="1">
            <a:spLocks noGrp="1"/>
          </p:cNvSpPr>
          <p:nvPr>
            <p:ph type="subTitle" idx="1"/>
          </p:nvPr>
        </p:nvSpPr>
        <p:spPr>
          <a:xfrm>
            <a:off x="455775" y="3095400"/>
            <a:ext cx="6860400" cy="792600"/>
          </a:xfrm>
          <a:prstGeom prst="rect">
            <a:avLst/>
          </a:prstGeom>
        </p:spPr>
        <p:txBody>
          <a:bodyPr spcFirstLastPara="1" wrap="square" lIns="0" tIns="0" rIns="0" bIns="0" anchor="t" anchorCtr="0">
            <a:noAutofit/>
          </a:bodyPr>
          <a:lstStyle>
            <a:lvl1pPr lvl="0">
              <a:lnSpc>
                <a:spcPct val="115000"/>
              </a:lnSpc>
              <a:spcBef>
                <a:spcPts val="0"/>
              </a:spcBef>
              <a:spcAft>
                <a:spcPts val="0"/>
              </a:spcAft>
              <a:buClr>
                <a:schemeClr val="lt1"/>
              </a:buClr>
              <a:buSzPts val="1600"/>
              <a:buFont typeface="Lora Medium"/>
              <a:buNone/>
              <a:defRPr sz="1600">
                <a:solidFill>
                  <a:schemeClr val="lt1"/>
                </a:solidFill>
                <a:latin typeface="Lora Medium"/>
                <a:ea typeface="Lora Medium"/>
                <a:cs typeface="Lora Medium"/>
                <a:sym typeface="Lora Medium"/>
              </a:defRPr>
            </a:lvl1pPr>
            <a:lvl2pPr lvl="1">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2pPr>
            <a:lvl3pPr lvl="2">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3pPr>
            <a:lvl4pPr lvl="3">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4pPr>
            <a:lvl5pPr lvl="4">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5pPr>
            <a:lvl6pPr lvl="5">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6pPr>
            <a:lvl7pPr lvl="6">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7pPr>
            <a:lvl8pPr lvl="7">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8pPr>
            <a:lvl9pPr lvl="8">
              <a:lnSpc>
                <a:spcPct val="90000"/>
              </a:lnSpc>
              <a:spcBef>
                <a:spcPts val="0"/>
              </a:spcBef>
              <a:spcAft>
                <a:spcPts val="0"/>
              </a:spcAft>
              <a:buClr>
                <a:schemeClr val="lt1"/>
              </a:buClr>
              <a:buSzPts val="1800"/>
              <a:buFont typeface="Poppins"/>
              <a:buNone/>
              <a:defRPr sz="1800">
                <a:solidFill>
                  <a:schemeClr val="lt1"/>
                </a:solidFill>
                <a:latin typeface="Poppins"/>
                <a:ea typeface="Poppins"/>
                <a:cs typeface="Poppins"/>
                <a:sym typeface="Poppins"/>
              </a:defRPr>
            </a:lvl9pPr>
          </a:lstStyle>
          <a:p>
            <a:endParaRPr/>
          </a:p>
        </p:txBody>
      </p:sp>
      <p:sp>
        <p:nvSpPr>
          <p:cNvPr id="394" name="Google Shape;394;p47"/>
          <p:cNvSpPr txBox="1">
            <a:spLocks noGrp="1"/>
          </p:cNvSpPr>
          <p:nvPr>
            <p:ph type="subTitle" idx="2"/>
          </p:nvPr>
        </p:nvSpPr>
        <p:spPr>
          <a:xfrm>
            <a:off x="455775" y="4078849"/>
            <a:ext cx="4058100" cy="6471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1pPr>
            <a:lvl2pPr lvl="1">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2pPr>
            <a:lvl3pPr lvl="2">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3pPr>
            <a:lvl4pPr lvl="3">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4pPr>
            <a:lvl5pPr lvl="4">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5pPr>
            <a:lvl6pPr lvl="5">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6pPr>
            <a:lvl7pPr lvl="6">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7pPr>
            <a:lvl8pPr lvl="7">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8pPr>
            <a:lvl9pPr lvl="8">
              <a:lnSpc>
                <a:spcPct val="100000"/>
              </a:lnSpc>
              <a:spcBef>
                <a:spcPts val="0"/>
              </a:spcBef>
              <a:spcAft>
                <a:spcPts val="0"/>
              </a:spcAft>
              <a:buClr>
                <a:schemeClr val="lt1"/>
              </a:buClr>
              <a:buSzPts val="1000"/>
              <a:buFont typeface="Poppins"/>
              <a:buNone/>
              <a:defRPr sz="1000">
                <a:solidFill>
                  <a:schemeClr val="lt1"/>
                </a:solidFill>
                <a:latin typeface="Poppins"/>
                <a:ea typeface="Poppins"/>
                <a:cs typeface="Poppins"/>
                <a:sym typeface="Poppins"/>
              </a:defRPr>
            </a:lvl9pPr>
          </a:lstStyle>
          <a:p>
            <a:endParaRPr/>
          </a:p>
        </p:txBody>
      </p:sp>
      <p:grpSp>
        <p:nvGrpSpPr>
          <p:cNvPr id="395" name="Google Shape;395;p47"/>
          <p:cNvGrpSpPr/>
          <p:nvPr/>
        </p:nvGrpSpPr>
        <p:grpSpPr>
          <a:xfrm>
            <a:off x="455775" y="457222"/>
            <a:ext cx="1606708" cy="176755"/>
            <a:chOff x="238125" y="2427150"/>
            <a:chExt cx="7112475" cy="782450"/>
          </a:xfrm>
        </p:grpSpPr>
        <p:sp>
          <p:nvSpPr>
            <p:cNvPr id="396" name="Google Shape;396;p47"/>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7"/>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7"/>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7"/>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7"/>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7"/>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7"/>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7"/>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7"/>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Lora"/>
                <a:ea typeface="Lora"/>
                <a:cs typeface="Lora"/>
                <a:sym typeface="Lora"/>
              </a:defRPr>
            </a:lvl1pPr>
            <a:lvl2pPr lvl="1" algn="r">
              <a:buNone/>
              <a:defRPr sz="1300">
                <a:solidFill>
                  <a:schemeClr val="dk2"/>
                </a:solidFill>
                <a:latin typeface="Lora"/>
                <a:ea typeface="Lora"/>
                <a:cs typeface="Lora"/>
                <a:sym typeface="Lora"/>
              </a:defRPr>
            </a:lvl2pPr>
            <a:lvl3pPr lvl="2" algn="r">
              <a:buNone/>
              <a:defRPr sz="1300">
                <a:solidFill>
                  <a:schemeClr val="dk2"/>
                </a:solidFill>
                <a:latin typeface="Lora"/>
                <a:ea typeface="Lora"/>
                <a:cs typeface="Lora"/>
                <a:sym typeface="Lora"/>
              </a:defRPr>
            </a:lvl3pPr>
            <a:lvl4pPr lvl="3" algn="r">
              <a:buNone/>
              <a:defRPr sz="1300">
                <a:solidFill>
                  <a:schemeClr val="dk2"/>
                </a:solidFill>
                <a:latin typeface="Lora"/>
                <a:ea typeface="Lora"/>
                <a:cs typeface="Lora"/>
                <a:sym typeface="Lora"/>
              </a:defRPr>
            </a:lvl4pPr>
            <a:lvl5pPr lvl="4" algn="r">
              <a:buNone/>
              <a:defRPr sz="1300">
                <a:solidFill>
                  <a:schemeClr val="dk2"/>
                </a:solidFill>
                <a:latin typeface="Lora"/>
                <a:ea typeface="Lora"/>
                <a:cs typeface="Lora"/>
                <a:sym typeface="Lora"/>
              </a:defRPr>
            </a:lvl5pPr>
            <a:lvl6pPr lvl="5" algn="r">
              <a:buNone/>
              <a:defRPr sz="1300">
                <a:solidFill>
                  <a:schemeClr val="dk2"/>
                </a:solidFill>
                <a:latin typeface="Lora"/>
                <a:ea typeface="Lora"/>
                <a:cs typeface="Lora"/>
                <a:sym typeface="Lora"/>
              </a:defRPr>
            </a:lvl6pPr>
            <a:lvl7pPr lvl="6" algn="r">
              <a:buNone/>
              <a:defRPr sz="1300">
                <a:solidFill>
                  <a:schemeClr val="dk2"/>
                </a:solidFill>
                <a:latin typeface="Lora"/>
                <a:ea typeface="Lora"/>
                <a:cs typeface="Lora"/>
                <a:sym typeface="Lora"/>
              </a:defRPr>
            </a:lvl7pPr>
            <a:lvl8pPr lvl="7" algn="r">
              <a:buNone/>
              <a:defRPr sz="1300">
                <a:solidFill>
                  <a:schemeClr val="dk2"/>
                </a:solidFill>
                <a:latin typeface="Lora"/>
                <a:ea typeface="Lora"/>
                <a:cs typeface="Lora"/>
                <a:sym typeface="Lora"/>
              </a:defRPr>
            </a:lvl8pPr>
            <a:lvl9pPr lvl="8" algn="r">
              <a:buNone/>
              <a:defRPr sz="1300">
                <a:solidFill>
                  <a:schemeClr val="dk2"/>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3: Cover">
  <p:cSld name="TITLE_1_2_1">
    <p:bg>
      <p:bgPr>
        <a:solidFill>
          <a:schemeClr val="accent3"/>
        </a:solidFill>
        <a:effectLst/>
      </p:bgPr>
    </p:bg>
    <p:spTree>
      <p:nvGrpSpPr>
        <p:cNvPr id="1" name="Shape 406"/>
        <p:cNvGrpSpPr/>
        <p:nvPr/>
      </p:nvGrpSpPr>
      <p:grpSpPr>
        <a:xfrm>
          <a:off x="0" y="0"/>
          <a:ext cx="0" cy="0"/>
          <a:chOff x="0" y="0"/>
          <a:chExt cx="0" cy="0"/>
        </a:xfrm>
      </p:grpSpPr>
      <p:sp>
        <p:nvSpPr>
          <p:cNvPr id="407" name="Google Shape;407;p48"/>
          <p:cNvSpPr txBox="1">
            <a:spLocks noGrp="1"/>
          </p:cNvSpPr>
          <p:nvPr>
            <p:ph type="ctrTitle"/>
          </p:nvPr>
        </p:nvSpPr>
        <p:spPr>
          <a:xfrm>
            <a:off x="455775" y="1295400"/>
            <a:ext cx="6860400" cy="1654200"/>
          </a:xfrm>
          <a:prstGeom prst="rect">
            <a:avLst/>
          </a:prstGeom>
        </p:spPr>
        <p:txBody>
          <a:bodyPr spcFirstLastPara="1" wrap="square" lIns="0" tIns="0" rIns="0" bIns="0" anchor="b" anchorCtr="0">
            <a:noAutofit/>
          </a:bodyPr>
          <a:lstStyle>
            <a:lvl1pPr lvl="0">
              <a:lnSpc>
                <a:spcPct val="90000"/>
              </a:lnSpc>
              <a:spcBef>
                <a:spcPts val="0"/>
              </a:spcBef>
              <a:spcAft>
                <a:spcPts val="0"/>
              </a:spcAft>
              <a:buClr>
                <a:schemeClr val="dk2"/>
              </a:buClr>
              <a:buSzPts val="4800"/>
              <a:buNone/>
              <a:defRPr sz="4800">
                <a:solidFill>
                  <a:schemeClr val="dk2"/>
                </a:solidFill>
              </a:defRPr>
            </a:lvl1pPr>
            <a:lvl2pPr lvl="1" algn="ctr">
              <a:lnSpc>
                <a:spcPct val="90000"/>
              </a:lnSpc>
              <a:spcBef>
                <a:spcPts val="0"/>
              </a:spcBef>
              <a:spcAft>
                <a:spcPts val="0"/>
              </a:spcAft>
              <a:buClr>
                <a:schemeClr val="dk2"/>
              </a:buClr>
              <a:buSzPts val="5200"/>
              <a:buNone/>
              <a:defRPr sz="5200">
                <a:solidFill>
                  <a:schemeClr val="dk2"/>
                </a:solidFill>
              </a:defRPr>
            </a:lvl2pPr>
            <a:lvl3pPr lvl="2" algn="ctr">
              <a:lnSpc>
                <a:spcPct val="90000"/>
              </a:lnSpc>
              <a:spcBef>
                <a:spcPts val="0"/>
              </a:spcBef>
              <a:spcAft>
                <a:spcPts val="0"/>
              </a:spcAft>
              <a:buClr>
                <a:schemeClr val="dk2"/>
              </a:buClr>
              <a:buSzPts val="5200"/>
              <a:buNone/>
              <a:defRPr sz="5200">
                <a:solidFill>
                  <a:schemeClr val="dk2"/>
                </a:solidFill>
              </a:defRPr>
            </a:lvl3pPr>
            <a:lvl4pPr lvl="3" algn="ctr">
              <a:lnSpc>
                <a:spcPct val="90000"/>
              </a:lnSpc>
              <a:spcBef>
                <a:spcPts val="0"/>
              </a:spcBef>
              <a:spcAft>
                <a:spcPts val="0"/>
              </a:spcAft>
              <a:buClr>
                <a:schemeClr val="dk2"/>
              </a:buClr>
              <a:buSzPts val="5200"/>
              <a:buNone/>
              <a:defRPr sz="5200">
                <a:solidFill>
                  <a:schemeClr val="dk2"/>
                </a:solidFill>
              </a:defRPr>
            </a:lvl4pPr>
            <a:lvl5pPr lvl="4" algn="ctr">
              <a:lnSpc>
                <a:spcPct val="90000"/>
              </a:lnSpc>
              <a:spcBef>
                <a:spcPts val="0"/>
              </a:spcBef>
              <a:spcAft>
                <a:spcPts val="0"/>
              </a:spcAft>
              <a:buClr>
                <a:schemeClr val="dk2"/>
              </a:buClr>
              <a:buSzPts val="5200"/>
              <a:buNone/>
              <a:defRPr sz="5200">
                <a:solidFill>
                  <a:schemeClr val="dk2"/>
                </a:solidFill>
              </a:defRPr>
            </a:lvl5pPr>
            <a:lvl6pPr lvl="5" algn="ctr">
              <a:lnSpc>
                <a:spcPct val="90000"/>
              </a:lnSpc>
              <a:spcBef>
                <a:spcPts val="0"/>
              </a:spcBef>
              <a:spcAft>
                <a:spcPts val="0"/>
              </a:spcAft>
              <a:buClr>
                <a:schemeClr val="dk2"/>
              </a:buClr>
              <a:buSzPts val="5200"/>
              <a:buNone/>
              <a:defRPr sz="5200">
                <a:solidFill>
                  <a:schemeClr val="dk2"/>
                </a:solidFill>
              </a:defRPr>
            </a:lvl6pPr>
            <a:lvl7pPr lvl="6" algn="ctr">
              <a:lnSpc>
                <a:spcPct val="90000"/>
              </a:lnSpc>
              <a:spcBef>
                <a:spcPts val="0"/>
              </a:spcBef>
              <a:spcAft>
                <a:spcPts val="0"/>
              </a:spcAft>
              <a:buClr>
                <a:schemeClr val="dk2"/>
              </a:buClr>
              <a:buSzPts val="5200"/>
              <a:buNone/>
              <a:defRPr sz="5200">
                <a:solidFill>
                  <a:schemeClr val="dk2"/>
                </a:solidFill>
              </a:defRPr>
            </a:lvl7pPr>
            <a:lvl8pPr lvl="7" algn="ctr">
              <a:lnSpc>
                <a:spcPct val="90000"/>
              </a:lnSpc>
              <a:spcBef>
                <a:spcPts val="0"/>
              </a:spcBef>
              <a:spcAft>
                <a:spcPts val="0"/>
              </a:spcAft>
              <a:buClr>
                <a:schemeClr val="dk2"/>
              </a:buClr>
              <a:buSzPts val="5200"/>
              <a:buNone/>
              <a:defRPr sz="5200">
                <a:solidFill>
                  <a:schemeClr val="dk2"/>
                </a:solidFill>
              </a:defRPr>
            </a:lvl8pPr>
            <a:lvl9pPr lvl="8" algn="ctr">
              <a:lnSpc>
                <a:spcPct val="90000"/>
              </a:lnSpc>
              <a:spcBef>
                <a:spcPts val="0"/>
              </a:spcBef>
              <a:spcAft>
                <a:spcPts val="0"/>
              </a:spcAft>
              <a:buClr>
                <a:schemeClr val="dk2"/>
              </a:buClr>
              <a:buSzPts val="5200"/>
              <a:buNone/>
              <a:defRPr sz="5200">
                <a:solidFill>
                  <a:schemeClr val="dk2"/>
                </a:solidFill>
              </a:defRPr>
            </a:lvl9pPr>
          </a:lstStyle>
          <a:p>
            <a:endParaRPr/>
          </a:p>
        </p:txBody>
      </p:sp>
      <p:sp>
        <p:nvSpPr>
          <p:cNvPr id="408" name="Google Shape;408;p48"/>
          <p:cNvSpPr/>
          <p:nvPr/>
        </p:nvSpPr>
        <p:spPr>
          <a:xfrm>
            <a:off x="248825" y="4618350"/>
            <a:ext cx="8679000" cy="293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409" name="Google Shape;409;p48"/>
          <p:cNvSpPr txBox="1">
            <a:spLocks noGrp="1"/>
          </p:cNvSpPr>
          <p:nvPr>
            <p:ph type="subTitle" idx="1"/>
          </p:nvPr>
        </p:nvSpPr>
        <p:spPr>
          <a:xfrm>
            <a:off x="455775" y="3095400"/>
            <a:ext cx="6860400" cy="792600"/>
          </a:xfrm>
          <a:prstGeom prst="rect">
            <a:avLst/>
          </a:prstGeom>
        </p:spPr>
        <p:txBody>
          <a:bodyPr spcFirstLastPara="1" wrap="square" lIns="0" tIns="0" rIns="0" bIns="0" anchor="t" anchorCtr="0">
            <a:noAutofit/>
          </a:bodyPr>
          <a:lstStyle>
            <a:lvl1pPr lvl="0">
              <a:lnSpc>
                <a:spcPct val="115000"/>
              </a:lnSpc>
              <a:spcBef>
                <a:spcPts val="0"/>
              </a:spcBef>
              <a:spcAft>
                <a:spcPts val="0"/>
              </a:spcAft>
              <a:buClr>
                <a:schemeClr val="dk1"/>
              </a:buClr>
              <a:buSzPts val="1600"/>
              <a:buFont typeface="Lora Medium"/>
              <a:buNone/>
              <a:defRPr sz="1600">
                <a:solidFill>
                  <a:schemeClr val="dk1"/>
                </a:solidFill>
                <a:latin typeface="Lora Medium"/>
                <a:ea typeface="Lora Medium"/>
                <a:cs typeface="Lora Medium"/>
                <a:sym typeface="Lora Medium"/>
              </a:defRPr>
            </a:lvl1pPr>
            <a:lvl2pPr lvl="1">
              <a:lnSpc>
                <a:spcPct val="90000"/>
              </a:lnSpc>
              <a:spcBef>
                <a:spcPts val="0"/>
              </a:spcBef>
              <a:spcAft>
                <a:spcPts val="0"/>
              </a:spcAft>
              <a:buClr>
                <a:schemeClr val="dk1"/>
              </a:buClr>
              <a:buSzPts val="1800"/>
              <a:buNone/>
              <a:defRPr sz="1800">
                <a:solidFill>
                  <a:schemeClr val="dk1"/>
                </a:solidFill>
              </a:defRPr>
            </a:lvl2pPr>
            <a:lvl3pPr lvl="2">
              <a:lnSpc>
                <a:spcPct val="90000"/>
              </a:lnSpc>
              <a:spcBef>
                <a:spcPts val="0"/>
              </a:spcBef>
              <a:spcAft>
                <a:spcPts val="0"/>
              </a:spcAft>
              <a:buClr>
                <a:schemeClr val="dk1"/>
              </a:buClr>
              <a:buSzPts val="1800"/>
              <a:buNone/>
              <a:defRPr sz="1800">
                <a:solidFill>
                  <a:schemeClr val="dk1"/>
                </a:solidFill>
              </a:defRPr>
            </a:lvl3pPr>
            <a:lvl4pPr lvl="3">
              <a:lnSpc>
                <a:spcPct val="90000"/>
              </a:lnSpc>
              <a:spcBef>
                <a:spcPts val="0"/>
              </a:spcBef>
              <a:spcAft>
                <a:spcPts val="0"/>
              </a:spcAft>
              <a:buClr>
                <a:schemeClr val="dk1"/>
              </a:buClr>
              <a:buSzPts val="1800"/>
              <a:buNone/>
              <a:defRPr sz="1800">
                <a:solidFill>
                  <a:schemeClr val="dk1"/>
                </a:solidFill>
              </a:defRPr>
            </a:lvl4pPr>
            <a:lvl5pPr lvl="4">
              <a:lnSpc>
                <a:spcPct val="90000"/>
              </a:lnSpc>
              <a:spcBef>
                <a:spcPts val="0"/>
              </a:spcBef>
              <a:spcAft>
                <a:spcPts val="0"/>
              </a:spcAft>
              <a:buClr>
                <a:schemeClr val="dk1"/>
              </a:buClr>
              <a:buSzPts val="1800"/>
              <a:buNone/>
              <a:defRPr sz="1800">
                <a:solidFill>
                  <a:schemeClr val="dk1"/>
                </a:solidFill>
              </a:defRPr>
            </a:lvl5pPr>
            <a:lvl6pPr lvl="5">
              <a:lnSpc>
                <a:spcPct val="90000"/>
              </a:lnSpc>
              <a:spcBef>
                <a:spcPts val="0"/>
              </a:spcBef>
              <a:spcAft>
                <a:spcPts val="0"/>
              </a:spcAft>
              <a:buClr>
                <a:schemeClr val="dk1"/>
              </a:buClr>
              <a:buSzPts val="1800"/>
              <a:buNone/>
              <a:defRPr sz="1800">
                <a:solidFill>
                  <a:schemeClr val="dk1"/>
                </a:solidFill>
              </a:defRPr>
            </a:lvl6pPr>
            <a:lvl7pPr lvl="6">
              <a:lnSpc>
                <a:spcPct val="90000"/>
              </a:lnSpc>
              <a:spcBef>
                <a:spcPts val="0"/>
              </a:spcBef>
              <a:spcAft>
                <a:spcPts val="0"/>
              </a:spcAft>
              <a:buClr>
                <a:schemeClr val="dk1"/>
              </a:buClr>
              <a:buSzPts val="1800"/>
              <a:buNone/>
              <a:defRPr sz="1800">
                <a:solidFill>
                  <a:schemeClr val="dk1"/>
                </a:solidFill>
              </a:defRPr>
            </a:lvl7pPr>
            <a:lvl8pPr lvl="7">
              <a:lnSpc>
                <a:spcPct val="90000"/>
              </a:lnSpc>
              <a:spcBef>
                <a:spcPts val="0"/>
              </a:spcBef>
              <a:spcAft>
                <a:spcPts val="0"/>
              </a:spcAft>
              <a:buClr>
                <a:schemeClr val="dk1"/>
              </a:buClr>
              <a:buSzPts val="1800"/>
              <a:buNone/>
              <a:defRPr sz="1800">
                <a:solidFill>
                  <a:schemeClr val="dk1"/>
                </a:solidFill>
              </a:defRPr>
            </a:lvl8pPr>
            <a:lvl9pPr lvl="8">
              <a:lnSpc>
                <a:spcPct val="90000"/>
              </a:lnSpc>
              <a:spcBef>
                <a:spcPts val="0"/>
              </a:spcBef>
              <a:spcAft>
                <a:spcPts val="0"/>
              </a:spcAft>
              <a:buClr>
                <a:schemeClr val="dk1"/>
              </a:buClr>
              <a:buSzPts val="1800"/>
              <a:buNone/>
              <a:defRPr sz="1800">
                <a:solidFill>
                  <a:schemeClr val="dk1"/>
                </a:solidFill>
              </a:defRPr>
            </a:lvl9pPr>
          </a:lstStyle>
          <a:p>
            <a:endParaRPr/>
          </a:p>
        </p:txBody>
      </p:sp>
      <p:sp>
        <p:nvSpPr>
          <p:cNvPr id="410" name="Google Shape;410;p48"/>
          <p:cNvSpPr txBox="1">
            <a:spLocks noGrp="1"/>
          </p:cNvSpPr>
          <p:nvPr>
            <p:ph type="subTitle" idx="2"/>
          </p:nvPr>
        </p:nvSpPr>
        <p:spPr>
          <a:xfrm>
            <a:off x="455775" y="4078849"/>
            <a:ext cx="4058100" cy="6471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dk1"/>
              </a:buClr>
              <a:buSzPts val="1000"/>
              <a:buFont typeface="Poppins"/>
              <a:buNone/>
              <a:defRPr sz="1000">
                <a:solidFill>
                  <a:schemeClr val="dk1"/>
                </a:solidFill>
                <a:latin typeface="Poppins"/>
                <a:ea typeface="Poppins"/>
                <a:cs typeface="Poppins"/>
                <a:sym typeface="Poppins"/>
              </a:defRPr>
            </a:lvl1pPr>
            <a:lvl2pPr lvl="1">
              <a:lnSpc>
                <a:spcPct val="100000"/>
              </a:lnSpc>
              <a:spcBef>
                <a:spcPts val="0"/>
              </a:spcBef>
              <a:spcAft>
                <a:spcPts val="0"/>
              </a:spcAft>
              <a:buClr>
                <a:schemeClr val="dk1"/>
              </a:buClr>
              <a:buSzPts val="1000"/>
              <a:buNone/>
              <a:defRPr sz="1000">
                <a:solidFill>
                  <a:schemeClr val="dk1"/>
                </a:solidFill>
              </a:defRPr>
            </a:lvl2pPr>
            <a:lvl3pPr lvl="2">
              <a:lnSpc>
                <a:spcPct val="100000"/>
              </a:lnSpc>
              <a:spcBef>
                <a:spcPts val="0"/>
              </a:spcBef>
              <a:spcAft>
                <a:spcPts val="0"/>
              </a:spcAft>
              <a:buClr>
                <a:schemeClr val="dk1"/>
              </a:buClr>
              <a:buSzPts val="1000"/>
              <a:buNone/>
              <a:defRPr sz="1000">
                <a:solidFill>
                  <a:schemeClr val="dk1"/>
                </a:solidFill>
              </a:defRPr>
            </a:lvl3pPr>
            <a:lvl4pPr lvl="3">
              <a:lnSpc>
                <a:spcPct val="100000"/>
              </a:lnSpc>
              <a:spcBef>
                <a:spcPts val="0"/>
              </a:spcBef>
              <a:spcAft>
                <a:spcPts val="0"/>
              </a:spcAft>
              <a:buClr>
                <a:schemeClr val="dk1"/>
              </a:buClr>
              <a:buSzPts val="1000"/>
              <a:buNone/>
              <a:defRPr sz="1000">
                <a:solidFill>
                  <a:schemeClr val="dk1"/>
                </a:solidFill>
              </a:defRPr>
            </a:lvl4pPr>
            <a:lvl5pPr lvl="4">
              <a:lnSpc>
                <a:spcPct val="100000"/>
              </a:lnSpc>
              <a:spcBef>
                <a:spcPts val="0"/>
              </a:spcBef>
              <a:spcAft>
                <a:spcPts val="0"/>
              </a:spcAft>
              <a:buClr>
                <a:schemeClr val="dk1"/>
              </a:buClr>
              <a:buSzPts val="1000"/>
              <a:buNone/>
              <a:defRPr sz="1000">
                <a:solidFill>
                  <a:schemeClr val="dk1"/>
                </a:solidFill>
              </a:defRPr>
            </a:lvl5pPr>
            <a:lvl6pPr lvl="5">
              <a:lnSpc>
                <a:spcPct val="100000"/>
              </a:lnSpc>
              <a:spcBef>
                <a:spcPts val="0"/>
              </a:spcBef>
              <a:spcAft>
                <a:spcPts val="0"/>
              </a:spcAft>
              <a:buClr>
                <a:schemeClr val="dk1"/>
              </a:buClr>
              <a:buSzPts val="1000"/>
              <a:buNone/>
              <a:defRPr sz="1000">
                <a:solidFill>
                  <a:schemeClr val="dk1"/>
                </a:solidFill>
              </a:defRPr>
            </a:lvl6pPr>
            <a:lvl7pPr lvl="6">
              <a:lnSpc>
                <a:spcPct val="100000"/>
              </a:lnSpc>
              <a:spcBef>
                <a:spcPts val="0"/>
              </a:spcBef>
              <a:spcAft>
                <a:spcPts val="0"/>
              </a:spcAft>
              <a:buClr>
                <a:schemeClr val="dk1"/>
              </a:buClr>
              <a:buSzPts val="1000"/>
              <a:buNone/>
              <a:defRPr sz="1000">
                <a:solidFill>
                  <a:schemeClr val="dk1"/>
                </a:solidFill>
              </a:defRPr>
            </a:lvl7pPr>
            <a:lvl8pPr lvl="7">
              <a:lnSpc>
                <a:spcPct val="100000"/>
              </a:lnSpc>
              <a:spcBef>
                <a:spcPts val="0"/>
              </a:spcBef>
              <a:spcAft>
                <a:spcPts val="0"/>
              </a:spcAft>
              <a:buClr>
                <a:schemeClr val="dk1"/>
              </a:buClr>
              <a:buSzPts val="1000"/>
              <a:buNone/>
              <a:defRPr sz="1000">
                <a:solidFill>
                  <a:schemeClr val="dk1"/>
                </a:solidFill>
              </a:defRPr>
            </a:lvl8pPr>
            <a:lvl9pPr lvl="8">
              <a:lnSpc>
                <a:spcPct val="100000"/>
              </a:lnSpc>
              <a:spcBef>
                <a:spcPts val="0"/>
              </a:spcBef>
              <a:spcAft>
                <a:spcPts val="0"/>
              </a:spcAft>
              <a:buClr>
                <a:schemeClr val="dk1"/>
              </a:buClr>
              <a:buSzPts val="1000"/>
              <a:buNone/>
              <a:defRPr sz="1000">
                <a:solidFill>
                  <a:schemeClr val="dk1"/>
                </a:solidFill>
              </a:defRPr>
            </a:lvl9pPr>
          </a:lstStyle>
          <a:p>
            <a:endParaRPr/>
          </a:p>
        </p:txBody>
      </p:sp>
      <p:grpSp>
        <p:nvGrpSpPr>
          <p:cNvPr id="411" name="Google Shape;411;p48"/>
          <p:cNvGrpSpPr/>
          <p:nvPr/>
        </p:nvGrpSpPr>
        <p:grpSpPr>
          <a:xfrm>
            <a:off x="455775" y="457222"/>
            <a:ext cx="1606708" cy="176755"/>
            <a:chOff x="238125" y="2427150"/>
            <a:chExt cx="7112475" cy="782450"/>
          </a:xfrm>
        </p:grpSpPr>
        <p:sp>
          <p:nvSpPr>
            <p:cNvPr id="412" name="Google Shape;412;p48"/>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8"/>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8"/>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8"/>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8"/>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8"/>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8"/>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8"/>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Lora"/>
                <a:ea typeface="Lora"/>
                <a:cs typeface="Lora"/>
                <a:sym typeface="Lora"/>
              </a:defRPr>
            </a:lvl1pPr>
            <a:lvl2pPr lvl="1" algn="r">
              <a:buNone/>
              <a:defRPr sz="1300">
                <a:solidFill>
                  <a:schemeClr val="dk2"/>
                </a:solidFill>
                <a:latin typeface="Lora"/>
                <a:ea typeface="Lora"/>
                <a:cs typeface="Lora"/>
                <a:sym typeface="Lora"/>
              </a:defRPr>
            </a:lvl2pPr>
            <a:lvl3pPr lvl="2" algn="r">
              <a:buNone/>
              <a:defRPr sz="1300">
                <a:solidFill>
                  <a:schemeClr val="dk2"/>
                </a:solidFill>
                <a:latin typeface="Lora"/>
                <a:ea typeface="Lora"/>
                <a:cs typeface="Lora"/>
                <a:sym typeface="Lora"/>
              </a:defRPr>
            </a:lvl3pPr>
            <a:lvl4pPr lvl="3" algn="r">
              <a:buNone/>
              <a:defRPr sz="1300">
                <a:solidFill>
                  <a:schemeClr val="dk2"/>
                </a:solidFill>
                <a:latin typeface="Lora"/>
                <a:ea typeface="Lora"/>
                <a:cs typeface="Lora"/>
                <a:sym typeface="Lora"/>
              </a:defRPr>
            </a:lvl4pPr>
            <a:lvl5pPr lvl="4" algn="r">
              <a:buNone/>
              <a:defRPr sz="1300">
                <a:solidFill>
                  <a:schemeClr val="dk2"/>
                </a:solidFill>
                <a:latin typeface="Lora"/>
                <a:ea typeface="Lora"/>
                <a:cs typeface="Lora"/>
                <a:sym typeface="Lora"/>
              </a:defRPr>
            </a:lvl5pPr>
            <a:lvl6pPr lvl="5" algn="r">
              <a:buNone/>
              <a:defRPr sz="1300">
                <a:solidFill>
                  <a:schemeClr val="dk2"/>
                </a:solidFill>
                <a:latin typeface="Lora"/>
                <a:ea typeface="Lora"/>
                <a:cs typeface="Lora"/>
                <a:sym typeface="Lora"/>
              </a:defRPr>
            </a:lvl6pPr>
            <a:lvl7pPr lvl="6" algn="r">
              <a:buNone/>
              <a:defRPr sz="1300">
                <a:solidFill>
                  <a:schemeClr val="dk2"/>
                </a:solidFill>
                <a:latin typeface="Lora"/>
                <a:ea typeface="Lora"/>
                <a:cs typeface="Lora"/>
                <a:sym typeface="Lora"/>
              </a:defRPr>
            </a:lvl7pPr>
            <a:lvl8pPr lvl="7" algn="r">
              <a:buNone/>
              <a:defRPr sz="1300">
                <a:solidFill>
                  <a:schemeClr val="dk2"/>
                </a:solidFill>
                <a:latin typeface="Lora"/>
                <a:ea typeface="Lora"/>
                <a:cs typeface="Lora"/>
                <a:sym typeface="Lora"/>
              </a:defRPr>
            </a:lvl8pPr>
            <a:lvl9pPr lvl="8" algn="r">
              <a:buNone/>
              <a:defRPr sz="1300">
                <a:solidFill>
                  <a:schemeClr val="dk2"/>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1: Chapter ">
  <p:cSld name="SECTION_HEADER_3">
    <p:bg>
      <p:bgPr>
        <a:solidFill>
          <a:schemeClr val="accent1"/>
        </a:solidFill>
        <a:effectLst/>
      </p:bgPr>
    </p:bg>
    <p:spTree>
      <p:nvGrpSpPr>
        <p:cNvPr id="1" name="Shape 422"/>
        <p:cNvGrpSpPr/>
        <p:nvPr/>
      </p:nvGrpSpPr>
      <p:grpSpPr>
        <a:xfrm>
          <a:off x="0" y="0"/>
          <a:ext cx="0" cy="0"/>
          <a:chOff x="0" y="0"/>
          <a:chExt cx="0" cy="0"/>
        </a:xfrm>
      </p:grpSpPr>
      <p:sp>
        <p:nvSpPr>
          <p:cNvPr id="423" name="Google Shape;423;p49"/>
          <p:cNvSpPr/>
          <p:nvPr/>
        </p:nvSpPr>
        <p:spPr>
          <a:xfrm>
            <a:off x="413125" y="4464125"/>
            <a:ext cx="8549700" cy="5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424" name="Google Shape;424;p49"/>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lvl1pPr lvl="0">
              <a:lnSpc>
                <a:spcPct val="90000"/>
              </a:lnSpc>
              <a:spcBef>
                <a:spcPts val="0"/>
              </a:spcBef>
              <a:spcAft>
                <a:spcPts val="0"/>
              </a:spcAft>
              <a:buClr>
                <a:schemeClr val="dk1"/>
              </a:buClr>
              <a:buSzPts val="1400"/>
              <a:buFont typeface="Lora Medium"/>
              <a:buNone/>
              <a:defRPr>
                <a:solidFill>
                  <a:schemeClr val="dk1"/>
                </a:solidFill>
                <a:latin typeface="Lora Medium"/>
                <a:ea typeface="Lora Medium"/>
                <a:cs typeface="Lora Medium"/>
                <a:sym typeface="Lora Medium"/>
              </a:defRPr>
            </a:lvl1pPr>
            <a:lvl2pPr lvl="1">
              <a:lnSpc>
                <a:spcPct val="90000"/>
              </a:lnSpc>
              <a:spcBef>
                <a:spcPts val="0"/>
              </a:spcBef>
              <a:spcAft>
                <a:spcPts val="0"/>
              </a:spcAft>
              <a:buClr>
                <a:schemeClr val="dk1"/>
              </a:buClr>
              <a:buSzPts val="1600"/>
              <a:buNone/>
              <a:defRPr sz="1600">
                <a:solidFill>
                  <a:schemeClr val="dk1"/>
                </a:solidFill>
              </a:defRPr>
            </a:lvl2pPr>
            <a:lvl3pPr lvl="2">
              <a:lnSpc>
                <a:spcPct val="90000"/>
              </a:lnSpc>
              <a:spcBef>
                <a:spcPts val="0"/>
              </a:spcBef>
              <a:spcAft>
                <a:spcPts val="0"/>
              </a:spcAft>
              <a:buClr>
                <a:schemeClr val="dk1"/>
              </a:buClr>
              <a:buSzPts val="1600"/>
              <a:buNone/>
              <a:defRPr sz="1600">
                <a:solidFill>
                  <a:schemeClr val="dk1"/>
                </a:solidFill>
              </a:defRPr>
            </a:lvl3pPr>
            <a:lvl4pPr lvl="3">
              <a:lnSpc>
                <a:spcPct val="90000"/>
              </a:lnSpc>
              <a:spcBef>
                <a:spcPts val="0"/>
              </a:spcBef>
              <a:spcAft>
                <a:spcPts val="0"/>
              </a:spcAft>
              <a:buClr>
                <a:schemeClr val="dk1"/>
              </a:buClr>
              <a:buSzPts val="1600"/>
              <a:buNone/>
              <a:defRPr sz="1600">
                <a:solidFill>
                  <a:schemeClr val="dk1"/>
                </a:solidFill>
              </a:defRPr>
            </a:lvl4pPr>
            <a:lvl5pPr lvl="4">
              <a:lnSpc>
                <a:spcPct val="90000"/>
              </a:lnSpc>
              <a:spcBef>
                <a:spcPts val="0"/>
              </a:spcBef>
              <a:spcAft>
                <a:spcPts val="0"/>
              </a:spcAft>
              <a:buClr>
                <a:schemeClr val="dk1"/>
              </a:buClr>
              <a:buSzPts val="1600"/>
              <a:buNone/>
              <a:defRPr sz="1600">
                <a:solidFill>
                  <a:schemeClr val="dk1"/>
                </a:solidFill>
              </a:defRPr>
            </a:lvl5pPr>
            <a:lvl6pPr lvl="5">
              <a:lnSpc>
                <a:spcPct val="90000"/>
              </a:lnSpc>
              <a:spcBef>
                <a:spcPts val="0"/>
              </a:spcBef>
              <a:spcAft>
                <a:spcPts val="0"/>
              </a:spcAft>
              <a:buClr>
                <a:schemeClr val="dk1"/>
              </a:buClr>
              <a:buSzPts val="1600"/>
              <a:buNone/>
              <a:defRPr sz="1600">
                <a:solidFill>
                  <a:schemeClr val="dk1"/>
                </a:solidFill>
              </a:defRPr>
            </a:lvl6pPr>
            <a:lvl7pPr lvl="6">
              <a:lnSpc>
                <a:spcPct val="90000"/>
              </a:lnSpc>
              <a:spcBef>
                <a:spcPts val="0"/>
              </a:spcBef>
              <a:spcAft>
                <a:spcPts val="0"/>
              </a:spcAft>
              <a:buClr>
                <a:schemeClr val="dk1"/>
              </a:buClr>
              <a:buSzPts val="1600"/>
              <a:buNone/>
              <a:defRPr sz="1600">
                <a:solidFill>
                  <a:schemeClr val="dk1"/>
                </a:solidFill>
              </a:defRPr>
            </a:lvl7pPr>
            <a:lvl8pPr lvl="7">
              <a:lnSpc>
                <a:spcPct val="90000"/>
              </a:lnSpc>
              <a:spcBef>
                <a:spcPts val="0"/>
              </a:spcBef>
              <a:spcAft>
                <a:spcPts val="0"/>
              </a:spcAft>
              <a:buClr>
                <a:schemeClr val="dk1"/>
              </a:buClr>
              <a:buSzPts val="1600"/>
              <a:buNone/>
              <a:defRPr sz="1600">
                <a:solidFill>
                  <a:schemeClr val="dk1"/>
                </a:solidFill>
              </a:defRPr>
            </a:lvl8pPr>
            <a:lvl9pPr lvl="8">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25" name="Google Shape;425;p49"/>
          <p:cNvSpPr txBox="1">
            <a:spLocks noGrp="1"/>
          </p:cNvSpPr>
          <p:nvPr>
            <p:ph type="ctrTitle"/>
          </p:nvPr>
        </p:nvSpPr>
        <p:spPr>
          <a:xfrm>
            <a:off x="455775" y="1554700"/>
            <a:ext cx="64023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4400"/>
              <a:buNone/>
              <a:defRPr sz="4400"/>
            </a:lvl1pPr>
            <a:lvl2pPr lvl="1"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2pPr>
            <a:lvl3pPr lvl="2"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3pPr>
            <a:lvl4pPr lvl="3"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4pPr>
            <a:lvl5pPr lvl="4"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5pPr>
            <a:lvl6pPr lvl="5"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6pPr>
            <a:lvl7pPr lvl="6"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7pPr>
            <a:lvl8pPr lvl="7"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8pPr>
            <a:lvl9pPr lvl="8"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9pPr>
          </a:lstStyle>
          <a:p>
            <a:endParaRPr/>
          </a:p>
        </p:txBody>
      </p:sp>
      <p:sp>
        <p:nvSpPr>
          <p:cNvPr id="426" name="Google Shape;426;p49"/>
          <p:cNvSpPr txBox="1"/>
          <p:nvPr/>
        </p:nvSpPr>
        <p:spPr>
          <a:xfrm>
            <a:off x="4626925" y="4686300"/>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2"/>
                </a:solidFill>
                <a:latin typeface="Poppins"/>
                <a:ea typeface="Poppins"/>
                <a:cs typeface="Poppins"/>
                <a:sym typeface="Poppins"/>
              </a:rPr>
              <a:t>CONFIDENTIAL</a:t>
            </a:r>
            <a:endParaRPr sz="800">
              <a:solidFill>
                <a:schemeClr val="dk2"/>
              </a:solidFill>
              <a:latin typeface="Poppins"/>
              <a:ea typeface="Poppins"/>
              <a:cs typeface="Poppins"/>
              <a:sym typeface="Poppins"/>
            </a:endParaRPr>
          </a:p>
        </p:txBody>
      </p:sp>
      <p:sp>
        <p:nvSpPr>
          <p:cNvPr id="427" name="Google Shape;427;p49"/>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dk2"/>
                </a:solidFill>
                <a:latin typeface="Poppins"/>
                <a:ea typeface="Poppins"/>
                <a:cs typeface="Poppins"/>
                <a:sym typeface="Poppins"/>
              </a:defRPr>
            </a:lvl1pPr>
            <a:lvl2pPr lvl="1" algn="r">
              <a:lnSpc>
                <a:spcPct val="80000"/>
              </a:lnSpc>
              <a:buSzPts val="1018"/>
              <a:buNone/>
              <a:defRPr sz="825">
                <a:solidFill>
                  <a:schemeClr val="dk2"/>
                </a:solidFill>
                <a:latin typeface="Poppins"/>
                <a:ea typeface="Poppins"/>
                <a:cs typeface="Poppins"/>
                <a:sym typeface="Poppins"/>
              </a:defRPr>
            </a:lvl2pPr>
            <a:lvl3pPr lvl="2" algn="r">
              <a:lnSpc>
                <a:spcPct val="80000"/>
              </a:lnSpc>
              <a:buSzPts val="1018"/>
              <a:buNone/>
              <a:defRPr sz="825">
                <a:solidFill>
                  <a:schemeClr val="dk2"/>
                </a:solidFill>
                <a:latin typeface="Poppins"/>
                <a:ea typeface="Poppins"/>
                <a:cs typeface="Poppins"/>
                <a:sym typeface="Poppins"/>
              </a:defRPr>
            </a:lvl3pPr>
            <a:lvl4pPr lvl="3" algn="r">
              <a:lnSpc>
                <a:spcPct val="80000"/>
              </a:lnSpc>
              <a:buSzPts val="1018"/>
              <a:buNone/>
              <a:defRPr sz="825">
                <a:solidFill>
                  <a:schemeClr val="dk2"/>
                </a:solidFill>
                <a:latin typeface="Poppins"/>
                <a:ea typeface="Poppins"/>
                <a:cs typeface="Poppins"/>
                <a:sym typeface="Poppins"/>
              </a:defRPr>
            </a:lvl4pPr>
            <a:lvl5pPr lvl="4" algn="r">
              <a:lnSpc>
                <a:spcPct val="80000"/>
              </a:lnSpc>
              <a:buSzPts val="1018"/>
              <a:buNone/>
              <a:defRPr sz="825">
                <a:solidFill>
                  <a:schemeClr val="dk2"/>
                </a:solidFill>
                <a:latin typeface="Poppins"/>
                <a:ea typeface="Poppins"/>
                <a:cs typeface="Poppins"/>
                <a:sym typeface="Poppins"/>
              </a:defRPr>
            </a:lvl5pPr>
            <a:lvl6pPr lvl="5" algn="r">
              <a:lnSpc>
                <a:spcPct val="80000"/>
              </a:lnSpc>
              <a:buSzPts val="1018"/>
              <a:buNone/>
              <a:defRPr sz="825">
                <a:solidFill>
                  <a:schemeClr val="dk2"/>
                </a:solidFill>
                <a:latin typeface="Poppins"/>
                <a:ea typeface="Poppins"/>
                <a:cs typeface="Poppins"/>
                <a:sym typeface="Poppins"/>
              </a:defRPr>
            </a:lvl6pPr>
            <a:lvl7pPr lvl="6" algn="r">
              <a:lnSpc>
                <a:spcPct val="80000"/>
              </a:lnSpc>
              <a:buSzPts val="1018"/>
              <a:buNone/>
              <a:defRPr sz="825">
                <a:solidFill>
                  <a:schemeClr val="dk2"/>
                </a:solidFill>
                <a:latin typeface="Poppins"/>
                <a:ea typeface="Poppins"/>
                <a:cs typeface="Poppins"/>
                <a:sym typeface="Poppins"/>
              </a:defRPr>
            </a:lvl7pPr>
            <a:lvl8pPr lvl="7" algn="r">
              <a:lnSpc>
                <a:spcPct val="80000"/>
              </a:lnSpc>
              <a:buSzPts val="1018"/>
              <a:buNone/>
              <a:defRPr sz="825">
                <a:solidFill>
                  <a:schemeClr val="dk2"/>
                </a:solidFill>
                <a:latin typeface="Poppins"/>
                <a:ea typeface="Poppins"/>
                <a:cs typeface="Poppins"/>
                <a:sym typeface="Poppins"/>
              </a:defRPr>
            </a:lvl8pPr>
            <a:lvl9pPr lvl="8" algn="r">
              <a:lnSpc>
                <a:spcPct val="80000"/>
              </a:lnSpc>
              <a:buSzPts val="1018"/>
              <a:buNone/>
              <a:defRPr sz="825">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grpSp>
        <p:nvGrpSpPr>
          <p:cNvPr id="428" name="Google Shape;428;p49"/>
          <p:cNvGrpSpPr/>
          <p:nvPr/>
        </p:nvGrpSpPr>
        <p:grpSpPr>
          <a:xfrm>
            <a:off x="455766" y="4701868"/>
            <a:ext cx="824336" cy="90686"/>
            <a:chOff x="238125" y="2427150"/>
            <a:chExt cx="7112475" cy="782450"/>
          </a:xfrm>
        </p:grpSpPr>
        <p:sp>
          <p:nvSpPr>
            <p:cNvPr id="429" name="Google Shape;429;p49"/>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2: Chapter">
  <p:cSld name="SECTION_HEADER_2">
    <p:bg>
      <p:bgPr>
        <a:solidFill>
          <a:schemeClr val="accent2"/>
        </a:solidFill>
        <a:effectLst/>
      </p:bgPr>
    </p:bg>
    <p:spTree>
      <p:nvGrpSpPr>
        <p:cNvPr id="1" name="Shape 438"/>
        <p:cNvGrpSpPr/>
        <p:nvPr/>
      </p:nvGrpSpPr>
      <p:grpSpPr>
        <a:xfrm>
          <a:off x="0" y="0"/>
          <a:ext cx="0" cy="0"/>
          <a:chOff x="0" y="0"/>
          <a:chExt cx="0" cy="0"/>
        </a:xfrm>
      </p:grpSpPr>
      <p:sp>
        <p:nvSpPr>
          <p:cNvPr id="439" name="Google Shape;439;p50"/>
          <p:cNvSpPr/>
          <p:nvPr/>
        </p:nvSpPr>
        <p:spPr>
          <a:xfrm>
            <a:off x="413125" y="4464125"/>
            <a:ext cx="8549700" cy="516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440" name="Google Shape;440;p50"/>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lvl1pPr lvl="0">
              <a:lnSpc>
                <a:spcPct val="90000"/>
              </a:lnSpc>
              <a:spcBef>
                <a:spcPts val="0"/>
              </a:spcBef>
              <a:spcAft>
                <a:spcPts val="0"/>
              </a:spcAft>
              <a:buClr>
                <a:schemeClr val="dk1"/>
              </a:buClr>
              <a:buSzPts val="1400"/>
              <a:buFont typeface="Lora Medium"/>
              <a:buNone/>
              <a:defRPr>
                <a:solidFill>
                  <a:schemeClr val="dk1"/>
                </a:solidFill>
                <a:latin typeface="Lora Medium"/>
                <a:ea typeface="Lora Medium"/>
                <a:cs typeface="Lora Medium"/>
                <a:sym typeface="Lora Medium"/>
              </a:defRPr>
            </a:lvl1pPr>
            <a:lvl2pPr lvl="1">
              <a:lnSpc>
                <a:spcPct val="90000"/>
              </a:lnSpc>
              <a:spcBef>
                <a:spcPts val="0"/>
              </a:spcBef>
              <a:spcAft>
                <a:spcPts val="0"/>
              </a:spcAft>
              <a:buClr>
                <a:schemeClr val="dk1"/>
              </a:buClr>
              <a:buSzPts val="1600"/>
              <a:buNone/>
              <a:defRPr sz="1600">
                <a:solidFill>
                  <a:schemeClr val="dk1"/>
                </a:solidFill>
              </a:defRPr>
            </a:lvl2pPr>
            <a:lvl3pPr lvl="2">
              <a:lnSpc>
                <a:spcPct val="90000"/>
              </a:lnSpc>
              <a:spcBef>
                <a:spcPts val="0"/>
              </a:spcBef>
              <a:spcAft>
                <a:spcPts val="0"/>
              </a:spcAft>
              <a:buClr>
                <a:schemeClr val="dk1"/>
              </a:buClr>
              <a:buSzPts val="1600"/>
              <a:buNone/>
              <a:defRPr sz="1600">
                <a:solidFill>
                  <a:schemeClr val="dk1"/>
                </a:solidFill>
              </a:defRPr>
            </a:lvl3pPr>
            <a:lvl4pPr lvl="3">
              <a:lnSpc>
                <a:spcPct val="90000"/>
              </a:lnSpc>
              <a:spcBef>
                <a:spcPts val="0"/>
              </a:spcBef>
              <a:spcAft>
                <a:spcPts val="0"/>
              </a:spcAft>
              <a:buClr>
                <a:schemeClr val="dk1"/>
              </a:buClr>
              <a:buSzPts val="1600"/>
              <a:buNone/>
              <a:defRPr sz="1600">
                <a:solidFill>
                  <a:schemeClr val="dk1"/>
                </a:solidFill>
              </a:defRPr>
            </a:lvl4pPr>
            <a:lvl5pPr lvl="4">
              <a:lnSpc>
                <a:spcPct val="90000"/>
              </a:lnSpc>
              <a:spcBef>
                <a:spcPts val="0"/>
              </a:spcBef>
              <a:spcAft>
                <a:spcPts val="0"/>
              </a:spcAft>
              <a:buClr>
                <a:schemeClr val="dk1"/>
              </a:buClr>
              <a:buSzPts val="1600"/>
              <a:buNone/>
              <a:defRPr sz="1600">
                <a:solidFill>
                  <a:schemeClr val="dk1"/>
                </a:solidFill>
              </a:defRPr>
            </a:lvl5pPr>
            <a:lvl6pPr lvl="5">
              <a:lnSpc>
                <a:spcPct val="90000"/>
              </a:lnSpc>
              <a:spcBef>
                <a:spcPts val="0"/>
              </a:spcBef>
              <a:spcAft>
                <a:spcPts val="0"/>
              </a:spcAft>
              <a:buClr>
                <a:schemeClr val="dk1"/>
              </a:buClr>
              <a:buSzPts val="1600"/>
              <a:buNone/>
              <a:defRPr sz="1600">
                <a:solidFill>
                  <a:schemeClr val="dk1"/>
                </a:solidFill>
              </a:defRPr>
            </a:lvl6pPr>
            <a:lvl7pPr lvl="6">
              <a:lnSpc>
                <a:spcPct val="90000"/>
              </a:lnSpc>
              <a:spcBef>
                <a:spcPts val="0"/>
              </a:spcBef>
              <a:spcAft>
                <a:spcPts val="0"/>
              </a:spcAft>
              <a:buClr>
                <a:schemeClr val="dk1"/>
              </a:buClr>
              <a:buSzPts val="1600"/>
              <a:buNone/>
              <a:defRPr sz="1600">
                <a:solidFill>
                  <a:schemeClr val="dk1"/>
                </a:solidFill>
              </a:defRPr>
            </a:lvl7pPr>
            <a:lvl8pPr lvl="7">
              <a:lnSpc>
                <a:spcPct val="90000"/>
              </a:lnSpc>
              <a:spcBef>
                <a:spcPts val="0"/>
              </a:spcBef>
              <a:spcAft>
                <a:spcPts val="0"/>
              </a:spcAft>
              <a:buClr>
                <a:schemeClr val="dk1"/>
              </a:buClr>
              <a:buSzPts val="1600"/>
              <a:buNone/>
              <a:defRPr sz="1600">
                <a:solidFill>
                  <a:schemeClr val="dk1"/>
                </a:solidFill>
              </a:defRPr>
            </a:lvl8pPr>
            <a:lvl9pPr lvl="8">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441" name="Google Shape;441;p50"/>
          <p:cNvSpPr txBox="1">
            <a:spLocks noGrp="1"/>
          </p:cNvSpPr>
          <p:nvPr>
            <p:ph type="ctrTitle"/>
          </p:nvPr>
        </p:nvSpPr>
        <p:spPr>
          <a:xfrm>
            <a:off x="455775" y="1554700"/>
            <a:ext cx="64023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4400"/>
              <a:buNone/>
              <a:defRPr sz="44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442" name="Google Shape;442;p50"/>
          <p:cNvSpPr txBox="1"/>
          <p:nvPr/>
        </p:nvSpPr>
        <p:spPr>
          <a:xfrm>
            <a:off x="4626925" y="4686300"/>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2"/>
                </a:solidFill>
                <a:latin typeface="Poppins"/>
                <a:ea typeface="Poppins"/>
                <a:cs typeface="Poppins"/>
                <a:sym typeface="Poppins"/>
              </a:rPr>
              <a:t>CONFIDENTIAL</a:t>
            </a:r>
            <a:endParaRPr sz="800">
              <a:solidFill>
                <a:schemeClr val="dk2"/>
              </a:solidFill>
              <a:latin typeface="Poppins"/>
              <a:ea typeface="Poppins"/>
              <a:cs typeface="Poppins"/>
              <a:sym typeface="Poppins"/>
            </a:endParaRPr>
          </a:p>
        </p:txBody>
      </p:sp>
      <p:sp>
        <p:nvSpPr>
          <p:cNvPr id="443" name="Google Shape;443;p5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dk2"/>
                </a:solidFill>
                <a:latin typeface="Poppins"/>
                <a:ea typeface="Poppins"/>
                <a:cs typeface="Poppins"/>
                <a:sym typeface="Poppins"/>
              </a:defRPr>
            </a:lvl1pPr>
            <a:lvl2pPr lvl="1" algn="r">
              <a:lnSpc>
                <a:spcPct val="80000"/>
              </a:lnSpc>
              <a:buSzPts val="1018"/>
              <a:buNone/>
              <a:defRPr sz="825">
                <a:solidFill>
                  <a:schemeClr val="dk2"/>
                </a:solidFill>
                <a:latin typeface="Poppins"/>
                <a:ea typeface="Poppins"/>
                <a:cs typeface="Poppins"/>
                <a:sym typeface="Poppins"/>
              </a:defRPr>
            </a:lvl2pPr>
            <a:lvl3pPr lvl="2" algn="r">
              <a:lnSpc>
                <a:spcPct val="80000"/>
              </a:lnSpc>
              <a:buSzPts val="1018"/>
              <a:buNone/>
              <a:defRPr sz="825">
                <a:solidFill>
                  <a:schemeClr val="dk2"/>
                </a:solidFill>
                <a:latin typeface="Poppins"/>
                <a:ea typeface="Poppins"/>
                <a:cs typeface="Poppins"/>
                <a:sym typeface="Poppins"/>
              </a:defRPr>
            </a:lvl3pPr>
            <a:lvl4pPr lvl="3" algn="r">
              <a:lnSpc>
                <a:spcPct val="80000"/>
              </a:lnSpc>
              <a:buSzPts val="1018"/>
              <a:buNone/>
              <a:defRPr sz="825">
                <a:solidFill>
                  <a:schemeClr val="dk2"/>
                </a:solidFill>
                <a:latin typeface="Poppins"/>
                <a:ea typeface="Poppins"/>
                <a:cs typeface="Poppins"/>
                <a:sym typeface="Poppins"/>
              </a:defRPr>
            </a:lvl4pPr>
            <a:lvl5pPr lvl="4" algn="r">
              <a:lnSpc>
                <a:spcPct val="80000"/>
              </a:lnSpc>
              <a:buSzPts val="1018"/>
              <a:buNone/>
              <a:defRPr sz="825">
                <a:solidFill>
                  <a:schemeClr val="dk2"/>
                </a:solidFill>
                <a:latin typeface="Poppins"/>
                <a:ea typeface="Poppins"/>
                <a:cs typeface="Poppins"/>
                <a:sym typeface="Poppins"/>
              </a:defRPr>
            </a:lvl5pPr>
            <a:lvl6pPr lvl="5" algn="r">
              <a:lnSpc>
                <a:spcPct val="80000"/>
              </a:lnSpc>
              <a:buSzPts val="1018"/>
              <a:buNone/>
              <a:defRPr sz="825">
                <a:solidFill>
                  <a:schemeClr val="dk2"/>
                </a:solidFill>
                <a:latin typeface="Poppins"/>
                <a:ea typeface="Poppins"/>
                <a:cs typeface="Poppins"/>
                <a:sym typeface="Poppins"/>
              </a:defRPr>
            </a:lvl6pPr>
            <a:lvl7pPr lvl="6" algn="r">
              <a:lnSpc>
                <a:spcPct val="80000"/>
              </a:lnSpc>
              <a:buSzPts val="1018"/>
              <a:buNone/>
              <a:defRPr sz="825">
                <a:solidFill>
                  <a:schemeClr val="dk2"/>
                </a:solidFill>
                <a:latin typeface="Poppins"/>
                <a:ea typeface="Poppins"/>
                <a:cs typeface="Poppins"/>
                <a:sym typeface="Poppins"/>
              </a:defRPr>
            </a:lvl7pPr>
            <a:lvl8pPr lvl="7" algn="r">
              <a:lnSpc>
                <a:spcPct val="80000"/>
              </a:lnSpc>
              <a:buSzPts val="1018"/>
              <a:buNone/>
              <a:defRPr sz="825">
                <a:solidFill>
                  <a:schemeClr val="dk2"/>
                </a:solidFill>
                <a:latin typeface="Poppins"/>
                <a:ea typeface="Poppins"/>
                <a:cs typeface="Poppins"/>
                <a:sym typeface="Poppins"/>
              </a:defRPr>
            </a:lvl8pPr>
            <a:lvl9pPr lvl="8" algn="r">
              <a:lnSpc>
                <a:spcPct val="80000"/>
              </a:lnSpc>
              <a:buSzPts val="1018"/>
              <a:buNone/>
              <a:defRPr sz="825">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grpSp>
        <p:nvGrpSpPr>
          <p:cNvPr id="444" name="Google Shape;444;p50"/>
          <p:cNvGrpSpPr/>
          <p:nvPr/>
        </p:nvGrpSpPr>
        <p:grpSpPr>
          <a:xfrm>
            <a:off x="455766" y="4701868"/>
            <a:ext cx="824336" cy="90686"/>
            <a:chOff x="238125" y="2427150"/>
            <a:chExt cx="7112475" cy="782450"/>
          </a:xfrm>
        </p:grpSpPr>
        <p:sp>
          <p:nvSpPr>
            <p:cNvPr id="445" name="Google Shape;445;p50"/>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0"/>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0"/>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0"/>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0"/>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0"/>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0"/>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0"/>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0"/>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3: Chapter">
  <p:cSld name="SECTION_HEADER_2_1">
    <p:bg>
      <p:bgPr>
        <a:solidFill>
          <a:schemeClr val="accent3"/>
        </a:solidFill>
        <a:effectLst/>
      </p:bgPr>
    </p:bg>
    <p:spTree>
      <p:nvGrpSpPr>
        <p:cNvPr id="1" name="Shape 454"/>
        <p:cNvGrpSpPr/>
        <p:nvPr/>
      </p:nvGrpSpPr>
      <p:grpSpPr>
        <a:xfrm>
          <a:off x="0" y="0"/>
          <a:ext cx="0" cy="0"/>
          <a:chOff x="0" y="0"/>
          <a:chExt cx="0" cy="0"/>
        </a:xfrm>
      </p:grpSpPr>
      <p:sp>
        <p:nvSpPr>
          <p:cNvPr id="455" name="Google Shape;455;p51"/>
          <p:cNvSpPr/>
          <p:nvPr/>
        </p:nvSpPr>
        <p:spPr>
          <a:xfrm>
            <a:off x="413125" y="4464125"/>
            <a:ext cx="8549700" cy="5163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456" name="Google Shape;456;p51"/>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1400"/>
              <a:buFont typeface="Lora Medium"/>
              <a:buNone/>
              <a:defRPr>
                <a:latin typeface="Lora Medium"/>
                <a:ea typeface="Lora Medium"/>
                <a:cs typeface="Lora Medium"/>
                <a:sym typeface="Lora Medium"/>
              </a:defRPr>
            </a:lvl1pPr>
            <a:lvl2pPr lvl="1">
              <a:lnSpc>
                <a:spcPct val="90000"/>
              </a:lnSpc>
              <a:spcBef>
                <a:spcPts val="0"/>
              </a:spcBef>
              <a:spcAft>
                <a:spcPts val="0"/>
              </a:spcAft>
              <a:buSzPts val="1600"/>
              <a:buNone/>
              <a:defRPr sz="1600"/>
            </a:lvl2pPr>
            <a:lvl3pPr lvl="2">
              <a:lnSpc>
                <a:spcPct val="90000"/>
              </a:lnSpc>
              <a:spcBef>
                <a:spcPts val="0"/>
              </a:spcBef>
              <a:spcAft>
                <a:spcPts val="0"/>
              </a:spcAft>
              <a:buSzPts val="1600"/>
              <a:buNone/>
              <a:defRPr sz="1600"/>
            </a:lvl3pPr>
            <a:lvl4pPr lvl="3">
              <a:lnSpc>
                <a:spcPct val="90000"/>
              </a:lnSpc>
              <a:spcBef>
                <a:spcPts val="0"/>
              </a:spcBef>
              <a:spcAft>
                <a:spcPts val="0"/>
              </a:spcAft>
              <a:buSzPts val="1600"/>
              <a:buNone/>
              <a:defRPr sz="1600"/>
            </a:lvl4pPr>
            <a:lvl5pPr lvl="4">
              <a:lnSpc>
                <a:spcPct val="90000"/>
              </a:lnSpc>
              <a:spcBef>
                <a:spcPts val="0"/>
              </a:spcBef>
              <a:spcAft>
                <a:spcPts val="0"/>
              </a:spcAft>
              <a:buSzPts val="1600"/>
              <a:buNone/>
              <a:defRPr sz="1600"/>
            </a:lvl5pPr>
            <a:lvl6pPr lvl="5">
              <a:lnSpc>
                <a:spcPct val="90000"/>
              </a:lnSpc>
              <a:spcBef>
                <a:spcPts val="0"/>
              </a:spcBef>
              <a:spcAft>
                <a:spcPts val="0"/>
              </a:spcAft>
              <a:buSzPts val="1600"/>
              <a:buNone/>
              <a:defRPr sz="1600"/>
            </a:lvl6pPr>
            <a:lvl7pPr lvl="6">
              <a:lnSpc>
                <a:spcPct val="90000"/>
              </a:lnSpc>
              <a:spcBef>
                <a:spcPts val="0"/>
              </a:spcBef>
              <a:spcAft>
                <a:spcPts val="0"/>
              </a:spcAft>
              <a:buSzPts val="1600"/>
              <a:buNone/>
              <a:defRPr sz="1600"/>
            </a:lvl7pPr>
            <a:lvl8pPr lvl="7">
              <a:lnSpc>
                <a:spcPct val="90000"/>
              </a:lnSpc>
              <a:spcBef>
                <a:spcPts val="0"/>
              </a:spcBef>
              <a:spcAft>
                <a:spcPts val="0"/>
              </a:spcAft>
              <a:buSzPts val="1600"/>
              <a:buNone/>
              <a:defRPr sz="1600"/>
            </a:lvl8pPr>
            <a:lvl9pPr lvl="8">
              <a:lnSpc>
                <a:spcPct val="90000"/>
              </a:lnSpc>
              <a:spcBef>
                <a:spcPts val="0"/>
              </a:spcBef>
              <a:spcAft>
                <a:spcPts val="0"/>
              </a:spcAft>
              <a:buSzPts val="1600"/>
              <a:buNone/>
              <a:defRPr sz="1600"/>
            </a:lvl9pPr>
          </a:lstStyle>
          <a:p>
            <a:endParaRPr/>
          </a:p>
        </p:txBody>
      </p:sp>
      <p:sp>
        <p:nvSpPr>
          <p:cNvPr id="457" name="Google Shape;457;p51"/>
          <p:cNvSpPr txBox="1">
            <a:spLocks noGrp="1"/>
          </p:cNvSpPr>
          <p:nvPr>
            <p:ph type="ctrTitle"/>
          </p:nvPr>
        </p:nvSpPr>
        <p:spPr>
          <a:xfrm>
            <a:off x="455775" y="1554700"/>
            <a:ext cx="64023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4400"/>
              <a:buNone/>
              <a:defRPr sz="44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458" name="Google Shape;458;p51"/>
          <p:cNvSpPr txBox="1"/>
          <p:nvPr/>
        </p:nvSpPr>
        <p:spPr>
          <a:xfrm>
            <a:off x="4626925" y="4686300"/>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accent4"/>
                </a:solidFill>
                <a:latin typeface="Poppins"/>
                <a:ea typeface="Poppins"/>
                <a:cs typeface="Poppins"/>
                <a:sym typeface="Poppins"/>
              </a:rPr>
              <a:t>CONFIDENTIAL</a:t>
            </a:r>
            <a:endParaRPr sz="800">
              <a:solidFill>
                <a:schemeClr val="accent4"/>
              </a:solidFill>
              <a:latin typeface="Poppins"/>
              <a:ea typeface="Poppins"/>
              <a:cs typeface="Poppins"/>
              <a:sym typeface="Poppins"/>
            </a:endParaRPr>
          </a:p>
        </p:txBody>
      </p:sp>
      <p:sp>
        <p:nvSpPr>
          <p:cNvPr id="459" name="Google Shape;459;p5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latin typeface="Poppins"/>
                <a:ea typeface="Poppins"/>
                <a:cs typeface="Poppins"/>
                <a:sym typeface="Poppins"/>
              </a:defRPr>
            </a:lvl1pPr>
            <a:lvl2pPr lvl="1" algn="r">
              <a:lnSpc>
                <a:spcPct val="80000"/>
              </a:lnSpc>
              <a:buSzPts val="1018"/>
              <a:buNone/>
              <a:defRPr sz="825">
                <a:latin typeface="Poppins"/>
                <a:ea typeface="Poppins"/>
                <a:cs typeface="Poppins"/>
                <a:sym typeface="Poppins"/>
              </a:defRPr>
            </a:lvl2pPr>
            <a:lvl3pPr lvl="2" algn="r">
              <a:lnSpc>
                <a:spcPct val="80000"/>
              </a:lnSpc>
              <a:buSzPts val="1018"/>
              <a:buNone/>
              <a:defRPr sz="825">
                <a:latin typeface="Poppins"/>
                <a:ea typeface="Poppins"/>
                <a:cs typeface="Poppins"/>
                <a:sym typeface="Poppins"/>
              </a:defRPr>
            </a:lvl3pPr>
            <a:lvl4pPr lvl="3" algn="r">
              <a:lnSpc>
                <a:spcPct val="80000"/>
              </a:lnSpc>
              <a:buSzPts val="1018"/>
              <a:buNone/>
              <a:defRPr sz="825">
                <a:latin typeface="Poppins"/>
                <a:ea typeface="Poppins"/>
                <a:cs typeface="Poppins"/>
                <a:sym typeface="Poppins"/>
              </a:defRPr>
            </a:lvl4pPr>
            <a:lvl5pPr lvl="4" algn="r">
              <a:lnSpc>
                <a:spcPct val="80000"/>
              </a:lnSpc>
              <a:buSzPts val="1018"/>
              <a:buNone/>
              <a:defRPr sz="825">
                <a:latin typeface="Poppins"/>
                <a:ea typeface="Poppins"/>
                <a:cs typeface="Poppins"/>
                <a:sym typeface="Poppins"/>
              </a:defRPr>
            </a:lvl5pPr>
            <a:lvl6pPr lvl="5" algn="r">
              <a:lnSpc>
                <a:spcPct val="80000"/>
              </a:lnSpc>
              <a:buSzPts val="1018"/>
              <a:buNone/>
              <a:defRPr sz="825">
                <a:latin typeface="Poppins"/>
                <a:ea typeface="Poppins"/>
                <a:cs typeface="Poppins"/>
                <a:sym typeface="Poppins"/>
              </a:defRPr>
            </a:lvl6pPr>
            <a:lvl7pPr lvl="6" algn="r">
              <a:lnSpc>
                <a:spcPct val="80000"/>
              </a:lnSpc>
              <a:buSzPts val="1018"/>
              <a:buNone/>
              <a:defRPr sz="825">
                <a:latin typeface="Poppins"/>
                <a:ea typeface="Poppins"/>
                <a:cs typeface="Poppins"/>
                <a:sym typeface="Poppins"/>
              </a:defRPr>
            </a:lvl7pPr>
            <a:lvl8pPr lvl="7" algn="r">
              <a:lnSpc>
                <a:spcPct val="80000"/>
              </a:lnSpc>
              <a:buSzPts val="1018"/>
              <a:buNone/>
              <a:defRPr sz="825">
                <a:latin typeface="Poppins"/>
                <a:ea typeface="Poppins"/>
                <a:cs typeface="Poppins"/>
                <a:sym typeface="Poppins"/>
              </a:defRPr>
            </a:lvl8pPr>
            <a:lvl9pPr lvl="8" algn="r">
              <a:lnSpc>
                <a:spcPct val="80000"/>
              </a:lnSpc>
              <a:buSzPts val="1018"/>
              <a:buNone/>
              <a:defRPr sz="825">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grpSp>
        <p:nvGrpSpPr>
          <p:cNvPr id="460" name="Google Shape;460;p51"/>
          <p:cNvGrpSpPr/>
          <p:nvPr/>
        </p:nvGrpSpPr>
        <p:grpSpPr>
          <a:xfrm>
            <a:off x="455766" y="4701868"/>
            <a:ext cx="824336" cy="90686"/>
            <a:chOff x="238125" y="2427150"/>
            <a:chExt cx="7112475" cy="782450"/>
          </a:xfrm>
        </p:grpSpPr>
        <p:sp>
          <p:nvSpPr>
            <p:cNvPr id="461" name="Google Shape;461;p51"/>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1"/>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1"/>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1"/>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1"/>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1"/>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3: Title and 3 column body">
  <p:cSld name="TITLE_AND_TWO_COLUMNS_1">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6"/>
          <p:cNvSpPr txBox="1">
            <a:spLocks noGrp="1"/>
          </p:cNvSpPr>
          <p:nvPr>
            <p:ph type="body" idx="1"/>
          </p:nvPr>
        </p:nvSpPr>
        <p:spPr>
          <a:xfrm>
            <a:off x="455775" y="1371605"/>
            <a:ext cx="26343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42" name="Google Shape;42;p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43" name="Google Shape;43;p6"/>
          <p:cNvSpPr txBox="1">
            <a:spLocks noGrp="1"/>
          </p:cNvSpPr>
          <p:nvPr>
            <p:ph type="body" idx="2"/>
          </p:nvPr>
        </p:nvSpPr>
        <p:spPr>
          <a:xfrm>
            <a:off x="3255013" y="1371605"/>
            <a:ext cx="26343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44" name="Google Shape;44;p6"/>
          <p:cNvSpPr txBox="1">
            <a:spLocks noGrp="1"/>
          </p:cNvSpPr>
          <p:nvPr>
            <p:ph type="body" idx="3"/>
          </p:nvPr>
        </p:nvSpPr>
        <p:spPr>
          <a:xfrm>
            <a:off x="6053325" y="1371605"/>
            <a:ext cx="26349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1: Title and body ">
  <p:cSld name="TITLE_AND_BODY_3">
    <p:spTree>
      <p:nvGrpSpPr>
        <p:cNvPr id="1" name="Shape 470"/>
        <p:cNvGrpSpPr/>
        <p:nvPr/>
      </p:nvGrpSpPr>
      <p:grpSpPr>
        <a:xfrm>
          <a:off x="0" y="0"/>
          <a:ext cx="0" cy="0"/>
          <a:chOff x="0" y="0"/>
          <a:chExt cx="0" cy="0"/>
        </a:xfrm>
      </p:grpSpPr>
      <p:sp>
        <p:nvSpPr>
          <p:cNvPr id="471" name="Google Shape;471;p52"/>
          <p:cNvSpPr txBox="1">
            <a:spLocks noGrp="1"/>
          </p:cNvSpPr>
          <p:nvPr>
            <p:ph type="title"/>
          </p:nvPr>
        </p:nvSpPr>
        <p:spPr>
          <a:xfrm>
            <a:off x="455775" y="445025"/>
            <a:ext cx="6173700" cy="808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2" name="Google Shape;472;p52"/>
          <p:cNvSpPr txBox="1">
            <a:spLocks noGrp="1"/>
          </p:cNvSpPr>
          <p:nvPr>
            <p:ph type="body" idx="1"/>
          </p:nvPr>
        </p:nvSpPr>
        <p:spPr>
          <a:xfrm>
            <a:off x="455775" y="1371600"/>
            <a:ext cx="6173700" cy="2973000"/>
          </a:xfrm>
          <a:prstGeom prst="rect">
            <a:avLst/>
          </a:prstGeom>
        </p:spPr>
        <p:txBody>
          <a:bodyPr spcFirstLastPara="1" wrap="square" lIns="0" tIns="0" rIns="0" bIns="0" anchor="t" anchorCtr="0">
            <a:noAutofit/>
          </a:bodyPr>
          <a:lstStyle>
            <a:lvl1pPr marL="457200" lvl="0" indent="-317500">
              <a:lnSpc>
                <a:spcPct val="115000"/>
              </a:lnSpc>
              <a:spcBef>
                <a:spcPts val="0"/>
              </a:spcBef>
              <a:spcAft>
                <a:spcPts val="0"/>
              </a:spcAft>
              <a:buClr>
                <a:schemeClr val="accent1"/>
              </a:buClr>
              <a:buSzPts val="1400"/>
              <a:buFont typeface="Lora"/>
              <a:buChar char="●"/>
              <a:defRPr>
                <a:solidFill>
                  <a:schemeClr val="dk2"/>
                </a:solidFill>
                <a:latin typeface="Lora"/>
                <a:ea typeface="Lora"/>
                <a:cs typeface="Lora"/>
                <a:sym typeface="Lora"/>
              </a:defRPr>
            </a:lvl1pPr>
            <a:lvl2pPr marL="914400" lvl="1" indent="-304800">
              <a:lnSpc>
                <a:spcPct val="115000"/>
              </a:lnSpc>
              <a:spcBef>
                <a:spcPts val="1000"/>
              </a:spcBef>
              <a:spcAft>
                <a:spcPts val="0"/>
              </a:spcAft>
              <a:buClr>
                <a:schemeClr val="accent1"/>
              </a:buClr>
              <a:buSzPts val="1200"/>
              <a:buFont typeface="Lora"/>
              <a:buChar char="○"/>
              <a:defRPr>
                <a:solidFill>
                  <a:schemeClr val="dk2"/>
                </a:solidFill>
                <a:latin typeface="Lora"/>
                <a:ea typeface="Lora"/>
                <a:cs typeface="Lora"/>
                <a:sym typeface="Lora"/>
              </a:defRPr>
            </a:lvl2pPr>
            <a:lvl3pPr marL="1371600" lvl="2"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3pPr>
            <a:lvl4pPr marL="1828800" lvl="3"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4pPr>
            <a:lvl5pPr marL="2286000" lvl="4"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5pPr>
            <a:lvl6pPr marL="2743200" lvl="5"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6pPr>
            <a:lvl7pPr marL="3200400" lvl="6"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7pPr>
            <a:lvl8pPr marL="3657600" lvl="7"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8pPr>
            <a:lvl9pPr marL="4114800" lvl="8" indent="-292100">
              <a:lnSpc>
                <a:spcPct val="115000"/>
              </a:lnSpc>
              <a:spcBef>
                <a:spcPts val="1000"/>
              </a:spcBef>
              <a:spcAft>
                <a:spcPts val="1000"/>
              </a:spcAft>
              <a:buClr>
                <a:schemeClr val="accent1"/>
              </a:buClr>
              <a:buSzPts val="1000"/>
              <a:buFont typeface="Lora"/>
              <a:buChar char="■"/>
              <a:defRPr sz="1000">
                <a:solidFill>
                  <a:schemeClr val="dk2"/>
                </a:solidFill>
                <a:latin typeface="Lora"/>
                <a:ea typeface="Lora"/>
                <a:cs typeface="Lora"/>
                <a:sym typeface="Lora"/>
              </a:defRPr>
            </a:lvl9pPr>
          </a:lstStyle>
          <a:p>
            <a:endParaRPr/>
          </a:p>
        </p:txBody>
      </p:sp>
      <p:sp>
        <p:nvSpPr>
          <p:cNvPr id="473" name="Google Shape;473;p5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4: Internal instruction">
  <p:cSld name="TITLE_AND_BODY_2">
    <p:bg>
      <p:bgPr>
        <a:solidFill>
          <a:schemeClr val="lt1"/>
        </a:solidFill>
        <a:effectLst/>
      </p:bgPr>
    </p:bg>
    <p:spTree>
      <p:nvGrpSpPr>
        <p:cNvPr id="1" name="Shape 474"/>
        <p:cNvGrpSpPr/>
        <p:nvPr/>
      </p:nvGrpSpPr>
      <p:grpSpPr>
        <a:xfrm>
          <a:off x="0" y="0"/>
          <a:ext cx="0" cy="0"/>
          <a:chOff x="0" y="0"/>
          <a:chExt cx="0" cy="0"/>
        </a:xfrm>
      </p:grpSpPr>
      <p:sp>
        <p:nvSpPr>
          <p:cNvPr id="475" name="Google Shape;475;p53"/>
          <p:cNvSpPr txBox="1">
            <a:spLocks noGrp="1"/>
          </p:cNvSpPr>
          <p:nvPr>
            <p:ph type="title"/>
          </p:nvPr>
        </p:nvSpPr>
        <p:spPr>
          <a:xfrm>
            <a:off x="455775" y="686800"/>
            <a:ext cx="8238000" cy="544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6" name="Google Shape;476;p5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477" name="Google Shape;477;p53"/>
          <p:cNvSpPr/>
          <p:nvPr/>
        </p:nvSpPr>
        <p:spPr>
          <a:xfrm>
            <a:off x="2775" y="0"/>
            <a:ext cx="4576500" cy="457200"/>
          </a:xfrm>
          <a:prstGeom prst="rect">
            <a:avLst/>
          </a:prstGeom>
          <a:solidFill>
            <a:srgbClr val="FFFF00"/>
          </a:solidFill>
          <a:ln>
            <a:noFill/>
          </a:ln>
        </p:spPr>
        <p:txBody>
          <a:bodyPr spcFirstLastPara="1" wrap="square" lIns="457200" tIns="91425" rIns="91425" bIns="91425" anchor="ctr" anchorCtr="0">
            <a:noAutofit/>
          </a:bodyPr>
          <a:lstStyle/>
          <a:p>
            <a:pPr marL="0" lvl="0" indent="0" algn="l" rtl="0">
              <a:spcBef>
                <a:spcPts val="0"/>
              </a:spcBef>
              <a:spcAft>
                <a:spcPts val="0"/>
              </a:spcAft>
              <a:buNone/>
            </a:pPr>
            <a:r>
              <a:rPr lang="en" sz="1200">
                <a:solidFill>
                  <a:schemeClr val="dk1"/>
                </a:solidFill>
                <a:latin typeface="Poppins Medium"/>
                <a:ea typeface="Poppins Medium"/>
                <a:cs typeface="Poppins Medium"/>
                <a:sym typeface="Poppins Medium"/>
              </a:rPr>
              <a:t>INSTRUCTIONAL SLIDE</a:t>
            </a:r>
            <a:endParaRPr sz="1200">
              <a:solidFill>
                <a:schemeClr val="dk1"/>
              </a:solidFill>
              <a:latin typeface="Poppins Medium"/>
              <a:ea typeface="Poppins Medium"/>
              <a:cs typeface="Poppins Medium"/>
              <a:sym typeface="Poppins Medium"/>
            </a:endParaRPr>
          </a:p>
        </p:txBody>
      </p:sp>
      <p:sp>
        <p:nvSpPr>
          <p:cNvPr id="478" name="Google Shape;478;p53"/>
          <p:cNvSpPr txBox="1">
            <a:spLocks noGrp="1"/>
          </p:cNvSpPr>
          <p:nvPr>
            <p:ph type="body" idx="1"/>
          </p:nvPr>
        </p:nvSpPr>
        <p:spPr>
          <a:xfrm>
            <a:off x="455775" y="1371600"/>
            <a:ext cx="61737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479" name="Google Shape;479;p53"/>
          <p:cNvSpPr/>
          <p:nvPr/>
        </p:nvSpPr>
        <p:spPr>
          <a:xfrm>
            <a:off x="4579275" y="0"/>
            <a:ext cx="4576500" cy="457200"/>
          </a:xfrm>
          <a:prstGeom prst="rect">
            <a:avLst/>
          </a:prstGeom>
          <a:solidFill>
            <a:srgbClr val="FFFF00"/>
          </a:solidFill>
          <a:ln>
            <a:noFill/>
          </a:ln>
        </p:spPr>
        <p:txBody>
          <a:bodyPr spcFirstLastPara="1" wrap="square" lIns="91425" tIns="91425" rIns="457200" bIns="91425" anchor="ctr" anchorCtr="0">
            <a:noAutofit/>
          </a:bodyPr>
          <a:lstStyle/>
          <a:p>
            <a:pPr marL="457200" lvl="0" indent="0" algn="r" rtl="0">
              <a:spcBef>
                <a:spcPts val="0"/>
              </a:spcBef>
              <a:spcAft>
                <a:spcPts val="0"/>
              </a:spcAft>
              <a:buNone/>
            </a:pPr>
            <a:endParaRPr sz="1200">
              <a:solidFill>
                <a:schemeClr val="dk1"/>
              </a:solidFill>
              <a:latin typeface="Poppins Medium"/>
              <a:ea typeface="Poppins Medium"/>
              <a:cs typeface="Poppins Medium"/>
              <a:sym typeface="Poppins Medium"/>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5: Agenda">
  <p:cSld name="TITLE_AND_BODY_1_1">
    <p:bg>
      <p:bgPr>
        <a:solidFill>
          <a:schemeClr val="lt2"/>
        </a:solidFill>
        <a:effectLst/>
      </p:bgPr>
    </p:bg>
    <p:spTree>
      <p:nvGrpSpPr>
        <p:cNvPr id="1" name="Shape 480"/>
        <p:cNvGrpSpPr/>
        <p:nvPr/>
      </p:nvGrpSpPr>
      <p:grpSpPr>
        <a:xfrm>
          <a:off x="0" y="0"/>
          <a:ext cx="0" cy="0"/>
          <a:chOff x="0" y="0"/>
          <a:chExt cx="0" cy="0"/>
        </a:xfrm>
      </p:grpSpPr>
      <p:sp>
        <p:nvSpPr>
          <p:cNvPr id="481" name="Google Shape;481;p54"/>
          <p:cNvSpPr txBox="1">
            <a:spLocks noGrp="1"/>
          </p:cNvSpPr>
          <p:nvPr>
            <p:ph type="body" idx="1"/>
          </p:nvPr>
        </p:nvSpPr>
        <p:spPr>
          <a:xfrm>
            <a:off x="3242175" y="1098575"/>
            <a:ext cx="5451900" cy="3231900"/>
          </a:xfrm>
          <a:prstGeom prst="rect">
            <a:avLst/>
          </a:prstGeom>
        </p:spPr>
        <p:txBody>
          <a:bodyPr spcFirstLastPara="1" wrap="square" lIns="0" tIns="0" rIns="0" bIns="0" anchor="t" anchorCtr="0">
            <a:noAutofit/>
          </a:bodyPr>
          <a:lstStyle>
            <a:lvl1pPr marL="457200" lvl="0" indent="-355600">
              <a:lnSpc>
                <a:spcPct val="100000"/>
              </a:lnSpc>
              <a:spcBef>
                <a:spcPts val="0"/>
              </a:spcBef>
              <a:spcAft>
                <a:spcPts val="0"/>
              </a:spcAft>
              <a:buClr>
                <a:schemeClr val="accent1"/>
              </a:buClr>
              <a:buSzPts val="2000"/>
              <a:buChar char="●"/>
              <a:defRPr sz="2200"/>
            </a:lvl1pPr>
            <a:lvl2pPr marL="914400" lvl="1" indent="-342900">
              <a:lnSpc>
                <a:spcPct val="100000"/>
              </a:lnSpc>
              <a:spcBef>
                <a:spcPts val="1200"/>
              </a:spcBef>
              <a:spcAft>
                <a:spcPts val="0"/>
              </a:spcAft>
              <a:buClr>
                <a:schemeClr val="accent1"/>
              </a:buClr>
              <a:buSzPts val="1800"/>
              <a:buChar char="○"/>
              <a:defRPr sz="1800"/>
            </a:lvl2pPr>
            <a:lvl3pPr marL="1371600" lvl="2" indent="-342900">
              <a:lnSpc>
                <a:spcPct val="100000"/>
              </a:lnSpc>
              <a:spcBef>
                <a:spcPts val="1200"/>
              </a:spcBef>
              <a:spcAft>
                <a:spcPts val="0"/>
              </a:spcAft>
              <a:buClr>
                <a:schemeClr val="accent1"/>
              </a:buClr>
              <a:buSzPts val="1800"/>
              <a:buChar char="■"/>
              <a:defRPr sz="1800"/>
            </a:lvl3pPr>
            <a:lvl4pPr marL="1828800" lvl="3" indent="-342900">
              <a:lnSpc>
                <a:spcPct val="100000"/>
              </a:lnSpc>
              <a:spcBef>
                <a:spcPts val="1200"/>
              </a:spcBef>
              <a:spcAft>
                <a:spcPts val="0"/>
              </a:spcAft>
              <a:buClr>
                <a:schemeClr val="accent1"/>
              </a:buClr>
              <a:buSzPts val="1800"/>
              <a:buChar char="●"/>
              <a:defRPr sz="1800"/>
            </a:lvl4pPr>
            <a:lvl5pPr marL="2286000" lvl="4" indent="-342900">
              <a:lnSpc>
                <a:spcPct val="100000"/>
              </a:lnSpc>
              <a:spcBef>
                <a:spcPts val="1200"/>
              </a:spcBef>
              <a:spcAft>
                <a:spcPts val="0"/>
              </a:spcAft>
              <a:buClr>
                <a:schemeClr val="accent1"/>
              </a:buClr>
              <a:buSzPts val="1800"/>
              <a:buChar char="○"/>
              <a:defRPr sz="1800"/>
            </a:lvl5pPr>
            <a:lvl6pPr marL="2743200" lvl="5" indent="-342900">
              <a:lnSpc>
                <a:spcPct val="100000"/>
              </a:lnSpc>
              <a:spcBef>
                <a:spcPts val="1200"/>
              </a:spcBef>
              <a:spcAft>
                <a:spcPts val="0"/>
              </a:spcAft>
              <a:buClr>
                <a:schemeClr val="accent1"/>
              </a:buClr>
              <a:buSzPts val="1800"/>
              <a:buChar char="■"/>
              <a:defRPr sz="1800"/>
            </a:lvl6pPr>
            <a:lvl7pPr marL="3200400" lvl="6" indent="-342900">
              <a:lnSpc>
                <a:spcPct val="100000"/>
              </a:lnSpc>
              <a:spcBef>
                <a:spcPts val="1200"/>
              </a:spcBef>
              <a:spcAft>
                <a:spcPts val="0"/>
              </a:spcAft>
              <a:buClr>
                <a:schemeClr val="accent1"/>
              </a:buClr>
              <a:buSzPts val="1800"/>
              <a:buChar char="●"/>
              <a:defRPr sz="1800"/>
            </a:lvl7pPr>
            <a:lvl8pPr marL="3657600" lvl="7" indent="-342900">
              <a:lnSpc>
                <a:spcPct val="100000"/>
              </a:lnSpc>
              <a:spcBef>
                <a:spcPts val="1200"/>
              </a:spcBef>
              <a:spcAft>
                <a:spcPts val="0"/>
              </a:spcAft>
              <a:buClr>
                <a:schemeClr val="accent1"/>
              </a:buClr>
              <a:buSzPts val="1800"/>
              <a:buChar char="○"/>
              <a:defRPr sz="1800"/>
            </a:lvl8pPr>
            <a:lvl9pPr marL="4114800" lvl="8" indent="-342900">
              <a:lnSpc>
                <a:spcPct val="100000"/>
              </a:lnSpc>
              <a:spcBef>
                <a:spcPts val="1200"/>
              </a:spcBef>
              <a:spcAft>
                <a:spcPts val="1200"/>
              </a:spcAft>
              <a:buClr>
                <a:schemeClr val="accent1"/>
              </a:buClr>
              <a:buSzPts val="1800"/>
              <a:buChar char="■"/>
              <a:defRPr sz="1800"/>
            </a:lvl9pPr>
          </a:lstStyle>
          <a:p>
            <a:endParaRPr/>
          </a:p>
        </p:txBody>
      </p:sp>
      <p:sp>
        <p:nvSpPr>
          <p:cNvPr id="482" name="Google Shape;482;p5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483" name="Google Shape;483;p54"/>
          <p:cNvSpPr txBox="1"/>
          <p:nvPr/>
        </p:nvSpPr>
        <p:spPr>
          <a:xfrm>
            <a:off x="455775" y="982025"/>
            <a:ext cx="29238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2"/>
                </a:solidFill>
                <a:latin typeface="Poppins SemiBold"/>
                <a:ea typeface="Poppins SemiBold"/>
                <a:cs typeface="Poppins SemiBold"/>
                <a:sym typeface="Poppins SemiBold"/>
              </a:rPr>
              <a:t>Agenda</a:t>
            </a:r>
            <a:endParaRPr sz="3200">
              <a:solidFill>
                <a:schemeClr val="dk2"/>
              </a:solidFill>
              <a:latin typeface="Poppins SemiBold"/>
              <a:ea typeface="Poppins SemiBold"/>
              <a:cs typeface="Poppins SemiBold"/>
              <a:sym typeface="Poppins SemiBold"/>
            </a:endParaRPr>
          </a:p>
        </p:txBody>
      </p:sp>
    </p:spTree>
  </p:cSld>
  <p:clrMapOvr>
    <a:masterClrMapping/>
  </p:clrMapOvr>
  <p:extLst>
    <p:ext uri="{DCECCB84-F9BA-43D5-87BE-67443E8EF086}">
      <p15:sldGuideLst xmlns:p15="http://schemas.microsoft.com/office/powerpoint/2012/main">
        <p15:guide id="1" orient="horz" pos="864">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2: Title and 2 column body">
  <p:cSld name="TITLE_AND_TWO_COLUMNS_2">
    <p:spTree>
      <p:nvGrpSpPr>
        <p:cNvPr id="1" name="Shape 484"/>
        <p:cNvGrpSpPr/>
        <p:nvPr/>
      </p:nvGrpSpPr>
      <p:grpSpPr>
        <a:xfrm>
          <a:off x="0" y="0"/>
          <a:ext cx="0" cy="0"/>
          <a:chOff x="0" y="0"/>
          <a:chExt cx="0" cy="0"/>
        </a:xfrm>
      </p:grpSpPr>
      <p:sp>
        <p:nvSpPr>
          <p:cNvPr id="485" name="Google Shape;485;p55"/>
          <p:cNvSpPr txBox="1">
            <a:spLocks noGrp="1"/>
          </p:cNvSpPr>
          <p:nvPr>
            <p:ph type="title"/>
          </p:nvPr>
        </p:nvSpPr>
        <p:spPr>
          <a:xfrm>
            <a:off x="455775" y="445025"/>
            <a:ext cx="82380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6" name="Google Shape;486;p55"/>
          <p:cNvSpPr txBox="1">
            <a:spLocks noGrp="1"/>
          </p:cNvSpPr>
          <p:nvPr>
            <p:ph type="body" idx="1"/>
          </p:nvPr>
        </p:nvSpPr>
        <p:spPr>
          <a:xfrm>
            <a:off x="455775" y="1371600"/>
            <a:ext cx="38946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487" name="Google Shape;487;p55"/>
          <p:cNvSpPr txBox="1">
            <a:spLocks noGrp="1"/>
          </p:cNvSpPr>
          <p:nvPr>
            <p:ph type="body" idx="2"/>
          </p:nvPr>
        </p:nvSpPr>
        <p:spPr>
          <a:xfrm>
            <a:off x="4799325" y="1371600"/>
            <a:ext cx="38946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488" name="Google Shape;488;p5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3: Title and 3 column body">
  <p:cSld name="TITLE_AND_TWO_COLUMNS_1">
    <p:spTree>
      <p:nvGrpSpPr>
        <p:cNvPr id="1" name="Shape 489"/>
        <p:cNvGrpSpPr/>
        <p:nvPr/>
      </p:nvGrpSpPr>
      <p:grpSpPr>
        <a:xfrm>
          <a:off x="0" y="0"/>
          <a:ext cx="0" cy="0"/>
          <a:chOff x="0" y="0"/>
          <a:chExt cx="0" cy="0"/>
        </a:xfrm>
      </p:grpSpPr>
      <p:sp>
        <p:nvSpPr>
          <p:cNvPr id="490" name="Google Shape;490;p56"/>
          <p:cNvSpPr txBox="1">
            <a:spLocks noGrp="1"/>
          </p:cNvSpPr>
          <p:nvPr>
            <p:ph type="title"/>
          </p:nvPr>
        </p:nvSpPr>
        <p:spPr>
          <a:xfrm>
            <a:off x="455775" y="445025"/>
            <a:ext cx="82380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1" name="Google Shape;491;p56"/>
          <p:cNvSpPr txBox="1">
            <a:spLocks noGrp="1"/>
          </p:cNvSpPr>
          <p:nvPr>
            <p:ph type="body" idx="1"/>
          </p:nvPr>
        </p:nvSpPr>
        <p:spPr>
          <a:xfrm>
            <a:off x="455775" y="1371600"/>
            <a:ext cx="25125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492" name="Google Shape;492;p5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493" name="Google Shape;493;p56"/>
          <p:cNvSpPr txBox="1">
            <a:spLocks noGrp="1"/>
          </p:cNvSpPr>
          <p:nvPr>
            <p:ph type="body" idx="2"/>
          </p:nvPr>
        </p:nvSpPr>
        <p:spPr>
          <a:xfrm>
            <a:off x="3315750" y="1371600"/>
            <a:ext cx="25125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494" name="Google Shape;494;p56"/>
          <p:cNvSpPr txBox="1">
            <a:spLocks noGrp="1"/>
          </p:cNvSpPr>
          <p:nvPr>
            <p:ph type="body" idx="3"/>
          </p:nvPr>
        </p:nvSpPr>
        <p:spPr>
          <a:xfrm>
            <a:off x="6175725" y="1371600"/>
            <a:ext cx="2512500" cy="29733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5: Title only">
  <p:cSld name="TITLE_ONLY_1">
    <p:spTree>
      <p:nvGrpSpPr>
        <p:cNvPr id="1" name="Shape 495"/>
        <p:cNvGrpSpPr/>
        <p:nvPr/>
      </p:nvGrpSpPr>
      <p:grpSpPr>
        <a:xfrm>
          <a:off x="0" y="0"/>
          <a:ext cx="0" cy="0"/>
          <a:chOff x="0" y="0"/>
          <a:chExt cx="0" cy="0"/>
        </a:xfrm>
      </p:grpSpPr>
      <p:sp>
        <p:nvSpPr>
          <p:cNvPr id="496" name="Google Shape;496;p57"/>
          <p:cNvSpPr txBox="1">
            <a:spLocks noGrp="1"/>
          </p:cNvSpPr>
          <p:nvPr>
            <p:ph type="title"/>
          </p:nvPr>
        </p:nvSpPr>
        <p:spPr>
          <a:xfrm>
            <a:off x="455775" y="445025"/>
            <a:ext cx="82380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7" name="Google Shape;497;p5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4: Title and body side by side">
  <p:cSld name="ONE_COLUMN_TEXT_3">
    <p:spTree>
      <p:nvGrpSpPr>
        <p:cNvPr id="1" name="Shape 498"/>
        <p:cNvGrpSpPr/>
        <p:nvPr/>
      </p:nvGrpSpPr>
      <p:grpSpPr>
        <a:xfrm>
          <a:off x="0" y="0"/>
          <a:ext cx="0" cy="0"/>
          <a:chOff x="0" y="0"/>
          <a:chExt cx="0" cy="0"/>
        </a:xfrm>
      </p:grpSpPr>
      <p:sp>
        <p:nvSpPr>
          <p:cNvPr id="499" name="Google Shape;499;p58"/>
          <p:cNvSpPr txBox="1">
            <a:spLocks noGrp="1"/>
          </p:cNvSpPr>
          <p:nvPr>
            <p:ph type="body" idx="1"/>
          </p:nvPr>
        </p:nvSpPr>
        <p:spPr>
          <a:xfrm>
            <a:off x="3242000" y="457200"/>
            <a:ext cx="5451900" cy="3887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00" name="Google Shape;500;p58"/>
          <p:cNvSpPr txBox="1">
            <a:spLocks noGrp="1"/>
          </p:cNvSpPr>
          <p:nvPr>
            <p:ph type="title"/>
          </p:nvPr>
        </p:nvSpPr>
        <p:spPr>
          <a:xfrm>
            <a:off x="455775" y="445025"/>
            <a:ext cx="2509200" cy="17259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01" name="Google Shape;501;p58"/>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D1: Title, body and background">
  <p:cSld name="ONE_COLUMN_TEXT_2">
    <p:spTree>
      <p:nvGrpSpPr>
        <p:cNvPr id="1" name="Shape 502"/>
        <p:cNvGrpSpPr/>
        <p:nvPr/>
      </p:nvGrpSpPr>
      <p:grpSpPr>
        <a:xfrm>
          <a:off x="0" y="0"/>
          <a:ext cx="0" cy="0"/>
          <a:chOff x="0" y="0"/>
          <a:chExt cx="0" cy="0"/>
        </a:xfrm>
      </p:grpSpPr>
      <p:sp>
        <p:nvSpPr>
          <p:cNvPr id="503" name="Google Shape;503;p59"/>
          <p:cNvSpPr/>
          <p:nvPr/>
        </p:nvSpPr>
        <p:spPr>
          <a:xfrm>
            <a:off x="3247325" y="0"/>
            <a:ext cx="5896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9"/>
          <p:cNvSpPr txBox="1">
            <a:spLocks noGrp="1"/>
          </p:cNvSpPr>
          <p:nvPr>
            <p:ph type="body" idx="1"/>
          </p:nvPr>
        </p:nvSpPr>
        <p:spPr>
          <a:xfrm>
            <a:off x="455775" y="1782100"/>
            <a:ext cx="2509200" cy="2562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Clr>
                <a:schemeClr val="dk2"/>
              </a:buClr>
              <a:buSzPts val="1200"/>
              <a:buChar char="○"/>
              <a:defRPr sz="1200"/>
            </a:lvl8pPr>
            <a:lvl9pPr marL="4114800" lvl="8" indent="-304800">
              <a:spcBef>
                <a:spcPts val="1000"/>
              </a:spcBef>
              <a:spcAft>
                <a:spcPts val="1000"/>
              </a:spcAft>
              <a:buClr>
                <a:schemeClr val="dk2"/>
              </a:buClr>
              <a:buSzPts val="1200"/>
              <a:buChar char="■"/>
              <a:defRPr sz="1200"/>
            </a:lvl9pPr>
          </a:lstStyle>
          <a:p>
            <a:endParaRPr/>
          </a:p>
        </p:txBody>
      </p:sp>
      <p:sp>
        <p:nvSpPr>
          <p:cNvPr id="505" name="Google Shape;505;p59"/>
          <p:cNvSpPr txBox="1">
            <a:spLocks noGrp="1"/>
          </p:cNvSpPr>
          <p:nvPr>
            <p:ph type="title"/>
          </p:nvPr>
        </p:nvSpPr>
        <p:spPr>
          <a:xfrm>
            <a:off x="455775" y="445025"/>
            <a:ext cx="2509200" cy="12525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06" name="Google Shape;506;p59"/>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2: Title, body and background">
  <p:cSld name="ONE_COLUMN_TEXT_1">
    <p:spTree>
      <p:nvGrpSpPr>
        <p:cNvPr id="1" name="Shape 507"/>
        <p:cNvGrpSpPr/>
        <p:nvPr/>
      </p:nvGrpSpPr>
      <p:grpSpPr>
        <a:xfrm>
          <a:off x="0" y="0"/>
          <a:ext cx="0" cy="0"/>
          <a:chOff x="0" y="0"/>
          <a:chExt cx="0" cy="0"/>
        </a:xfrm>
      </p:grpSpPr>
      <p:sp>
        <p:nvSpPr>
          <p:cNvPr id="508" name="Google Shape;508;p60"/>
          <p:cNvSpPr/>
          <p:nvPr/>
        </p:nvSpPr>
        <p:spPr>
          <a:xfrm>
            <a:off x="4570475" y="0"/>
            <a:ext cx="4573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0"/>
          <p:cNvSpPr txBox="1">
            <a:spLocks noGrp="1"/>
          </p:cNvSpPr>
          <p:nvPr>
            <p:ph type="body" idx="1"/>
          </p:nvPr>
        </p:nvSpPr>
        <p:spPr>
          <a:xfrm>
            <a:off x="455775" y="1371600"/>
            <a:ext cx="3661500" cy="29730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10" name="Google Shape;510;p60"/>
          <p:cNvSpPr txBox="1">
            <a:spLocks noGrp="1"/>
          </p:cNvSpPr>
          <p:nvPr>
            <p:ph type="title"/>
          </p:nvPr>
        </p:nvSpPr>
        <p:spPr>
          <a:xfrm>
            <a:off x="455775" y="445025"/>
            <a:ext cx="36615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1" name="Google Shape;511;p60"/>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4: Title, body and placeholder ">
  <p:cSld name="ONE_COLUMN_TEXT_1_1">
    <p:spTree>
      <p:nvGrpSpPr>
        <p:cNvPr id="1" name="Shape 512"/>
        <p:cNvGrpSpPr/>
        <p:nvPr/>
      </p:nvGrpSpPr>
      <p:grpSpPr>
        <a:xfrm>
          <a:off x="0" y="0"/>
          <a:ext cx="0" cy="0"/>
          <a:chOff x="0" y="0"/>
          <a:chExt cx="0" cy="0"/>
        </a:xfrm>
      </p:grpSpPr>
      <p:sp>
        <p:nvSpPr>
          <p:cNvPr id="513" name="Google Shape;513;p61"/>
          <p:cNvSpPr txBox="1">
            <a:spLocks noGrp="1"/>
          </p:cNvSpPr>
          <p:nvPr>
            <p:ph type="body" idx="1"/>
          </p:nvPr>
        </p:nvSpPr>
        <p:spPr>
          <a:xfrm>
            <a:off x="455775" y="1371600"/>
            <a:ext cx="3661500" cy="29730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14" name="Google Shape;514;p61"/>
          <p:cNvSpPr txBox="1">
            <a:spLocks noGrp="1"/>
          </p:cNvSpPr>
          <p:nvPr>
            <p:ph type="title"/>
          </p:nvPr>
        </p:nvSpPr>
        <p:spPr>
          <a:xfrm>
            <a:off x="455775" y="445025"/>
            <a:ext cx="36615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5" name="Google Shape;515;p61"/>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516" name="Google Shape;516;p61"/>
          <p:cNvSpPr>
            <a:spLocks noGrp="1"/>
          </p:cNvSpPr>
          <p:nvPr>
            <p:ph type="pic" idx="2"/>
          </p:nvPr>
        </p:nvSpPr>
        <p:spPr>
          <a:xfrm>
            <a:off x="4567950" y="445025"/>
            <a:ext cx="4125900" cy="3899700"/>
          </a:xfrm>
          <a:prstGeom prst="roundRect">
            <a:avLst>
              <a:gd name="adj" fmla="val 2630"/>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6: Title only">
  <p:cSld name="TITLE_ONLY_1">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3: Title, body and placeholder ">
  <p:cSld name="ONE_COLUMN_TEXT_1_1_1">
    <p:spTree>
      <p:nvGrpSpPr>
        <p:cNvPr id="1" name="Shape 517"/>
        <p:cNvGrpSpPr/>
        <p:nvPr/>
      </p:nvGrpSpPr>
      <p:grpSpPr>
        <a:xfrm>
          <a:off x="0" y="0"/>
          <a:ext cx="0" cy="0"/>
          <a:chOff x="0" y="0"/>
          <a:chExt cx="0" cy="0"/>
        </a:xfrm>
      </p:grpSpPr>
      <p:sp>
        <p:nvSpPr>
          <p:cNvPr id="518" name="Google Shape;518;p62"/>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519" name="Google Shape;519;p62"/>
          <p:cNvSpPr>
            <a:spLocks noGrp="1"/>
          </p:cNvSpPr>
          <p:nvPr>
            <p:ph type="pic" idx="2"/>
          </p:nvPr>
        </p:nvSpPr>
        <p:spPr>
          <a:xfrm>
            <a:off x="3247325" y="445025"/>
            <a:ext cx="5446500" cy="3899700"/>
          </a:xfrm>
          <a:prstGeom prst="roundRect">
            <a:avLst>
              <a:gd name="adj" fmla="val 2630"/>
            </a:avLst>
          </a:prstGeom>
          <a:noFill/>
          <a:ln>
            <a:noFill/>
          </a:ln>
        </p:spPr>
      </p:sp>
      <p:sp>
        <p:nvSpPr>
          <p:cNvPr id="520" name="Google Shape;520;p62"/>
          <p:cNvSpPr txBox="1">
            <a:spLocks noGrp="1"/>
          </p:cNvSpPr>
          <p:nvPr>
            <p:ph type="body" idx="1"/>
          </p:nvPr>
        </p:nvSpPr>
        <p:spPr>
          <a:xfrm>
            <a:off x="455775" y="1782100"/>
            <a:ext cx="2509200" cy="2562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521" name="Google Shape;521;p62"/>
          <p:cNvSpPr txBox="1">
            <a:spLocks noGrp="1"/>
          </p:cNvSpPr>
          <p:nvPr>
            <p:ph type="title"/>
          </p:nvPr>
        </p:nvSpPr>
        <p:spPr>
          <a:xfrm>
            <a:off x="455775" y="442629"/>
            <a:ext cx="2519700" cy="10218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5: Title, body and placeholder ">
  <p:cSld name="ONE_COLUMN_TEXT_1_1_1_1">
    <p:spTree>
      <p:nvGrpSpPr>
        <p:cNvPr id="1" name="Shape 522"/>
        <p:cNvGrpSpPr/>
        <p:nvPr/>
      </p:nvGrpSpPr>
      <p:grpSpPr>
        <a:xfrm>
          <a:off x="0" y="0"/>
          <a:ext cx="0" cy="0"/>
          <a:chOff x="0" y="0"/>
          <a:chExt cx="0" cy="0"/>
        </a:xfrm>
      </p:grpSpPr>
      <p:sp>
        <p:nvSpPr>
          <p:cNvPr id="523" name="Google Shape;523;p63"/>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524" name="Google Shape;524;p63"/>
          <p:cNvSpPr txBox="1">
            <a:spLocks noGrp="1"/>
          </p:cNvSpPr>
          <p:nvPr>
            <p:ph type="title"/>
          </p:nvPr>
        </p:nvSpPr>
        <p:spPr>
          <a:xfrm>
            <a:off x="455775" y="445025"/>
            <a:ext cx="8238000" cy="808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5" name="Google Shape;525;p63"/>
          <p:cNvSpPr>
            <a:spLocks noGrp="1"/>
          </p:cNvSpPr>
          <p:nvPr>
            <p:ph type="pic" idx="2"/>
          </p:nvPr>
        </p:nvSpPr>
        <p:spPr>
          <a:xfrm>
            <a:off x="455775" y="1371600"/>
            <a:ext cx="5445300" cy="2973300"/>
          </a:xfrm>
          <a:prstGeom prst="roundRect">
            <a:avLst>
              <a:gd name="adj" fmla="val 2630"/>
            </a:avLst>
          </a:prstGeom>
          <a:noFill/>
          <a:ln>
            <a:noFill/>
          </a:ln>
        </p:spPr>
      </p:sp>
      <p:sp>
        <p:nvSpPr>
          <p:cNvPr id="526" name="Google Shape;526;p63"/>
          <p:cNvSpPr txBox="1">
            <a:spLocks noGrp="1"/>
          </p:cNvSpPr>
          <p:nvPr>
            <p:ph type="body" idx="1"/>
          </p:nvPr>
        </p:nvSpPr>
        <p:spPr>
          <a:xfrm>
            <a:off x="6178025" y="1371600"/>
            <a:ext cx="2515800" cy="29733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6: Title and two placeholder ">
  <p:cSld name="ONE_COLUMN_TEXT_1_1_1_1_1">
    <p:spTree>
      <p:nvGrpSpPr>
        <p:cNvPr id="1" name="Shape 527"/>
        <p:cNvGrpSpPr/>
        <p:nvPr/>
      </p:nvGrpSpPr>
      <p:grpSpPr>
        <a:xfrm>
          <a:off x="0" y="0"/>
          <a:ext cx="0" cy="0"/>
          <a:chOff x="0" y="0"/>
          <a:chExt cx="0" cy="0"/>
        </a:xfrm>
      </p:grpSpPr>
      <p:sp>
        <p:nvSpPr>
          <p:cNvPr id="528" name="Google Shape;528;p64"/>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529" name="Google Shape;529;p64"/>
          <p:cNvSpPr>
            <a:spLocks noGrp="1"/>
          </p:cNvSpPr>
          <p:nvPr>
            <p:ph type="pic" idx="2"/>
          </p:nvPr>
        </p:nvSpPr>
        <p:spPr>
          <a:xfrm>
            <a:off x="455700" y="1371600"/>
            <a:ext cx="3995700" cy="2973300"/>
          </a:xfrm>
          <a:prstGeom prst="roundRect">
            <a:avLst>
              <a:gd name="adj" fmla="val 2630"/>
            </a:avLst>
          </a:prstGeom>
          <a:noFill/>
          <a:ln>
            <a:noFill/>
          </a:ln>
        </p:spPr>
      </p:sp>
      <p:sp>
        <p:nvSpPr>
          <p:cNvPr id="530" name="Google Shape;530;p64"/>
          <p:cNvSpPr txBox="1">
            <a:spLocks noGrp="1"/>
          </p:cNvSpPr>
          <p:nvPr>
            <p:ph type="title"/>
          </p:nvPr>
        </p:nvSpPr>
        <p:spPr>
          <a:xfrm>
            <a:off x="455775" y="445025"/>
            <a:ext cx="8238000" cy="8082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1" name="Google Shape;531;p64"/>
          <p:cNvSpPr>
            <a:spLocks noGrp="1"/>
          </p:cNvSpPr>
          <p:nvPr>
            <p:ph type="pic" idx="3"/>
          </p:nvPr>
        </p:nvSpPr>
        <p:spPr>
          <a:xfrm>
            <a:off x="4698075" y="1371600"/>
            <a:ext cx="3995700" cy="2973300"/>
          </a:xfrm>
          <a:prstGeom prst="roundRect">
            <a:avLst>
              <a:gd name="adj" fmla="val 2630"/>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E1: Quote">
  <p:cSld name="MAIN_POINT_2">
    <p:bg>
      <p:bgPr>
        <a:solidFill>
          <a:schemeClr val="accent1"/>
        </a:solidFill>
        <a:effectLst/>
      </p:bgPr>
    </p:bg>
    <p:spTree>
      <p:nvGrpSpPr>
        <p:cNvPr id="1" name="Shape 532"/>
        <p:cNvGrpSpPr/>
        <p:nvPr/>
      </p:nvGrpSpPr>
      <p:grpSpPr>
        <a:xfrm>
          <a:off x="0" y="0"/>
          <a:ext cx="0" cy="0"/>
          <a:chOff x="0" y="0"/>
          <a:chExt cx="0" cy="0"/>
        </a:xfrm>
      </p:grpSpPr>
      <p:sp>
        <p:nvSpPr>
          <p:cNvPr id="533" name="Google Shape;533;p65"/>
          <p:cNvSpPr/>
          <p:nvPr/>
        </p:nvSpPr>
        <p:spPr>
          <a:xfrm>
            <a:off x="248825" y="4618350"/>
            <a:ext cx="8679000" cy="29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534" name="Google Shape;534;p65"/>
          <p:cNvSpPr txBox="1">
            <a:spLocks noGrp="1"/>
          </p:cNvSpPr>
          <p:nvPr>
            <p:ph type="title"/>
          </p:nvPr>
        </p:nvSpPr>
        <p:spPr>
          <a:xfrm>
            <a:off x="455775" y="940425"/>
            <a:ext cx="6861900" cy="22530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535" name="Google Shape;535;p65"/>
          <p:cNvSpPr txBox="1"/>
          <p:nvPr/>
        </p:nvSpPr>
        <p:spPr>
          <a:xfrm>
            <a:off x="4626925" y="4686300"/>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2"/>
                </a:solidFill>
                <a:latin typeface="Poppins"/>
                <a:ea typeface="Poppins"/>
                <a:cs typeface="Poppins"/>
                <a:sym typeface="Poppins"/>
              </a:rPr>
              <a:t>CONFIDENTIAL</a:t>
            </a:r>
            <a:endParaRPr sz="800">
              <a:solidFill>
                <a:schemeClr val="dk2"/>
              </a:solidFill>
              <a:latin typeface="Poppins"/>
              <a:ea typeface="Poppins"/>
              <a:cs typeface="Poppins"/>
              <a:sym typeface="Poppins"/>
            </a:endParaRPr>
          </a:p>
        </p:txBody>
      </p:sp>
      <p:sp>
        <p:nvSpPr>
          <p:cNvPr id="536" name="Google Shape;536;p65"/>
          <p:cNvSpPr txBox="1">
            <a:spLocks noGrp="1"/>
          </p:cNvSpPr>
          <p:nvPr>
            <p:ph type="subTitle" idx="1"/>
          </p:nvPr>
        </p:nvSpPr>
        <p:spPr>
          <a:xfrm>
            <a:off x="455775" y="3429000"/>
            <a:ext cx="3705000" cy="821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Poppins Medium"/>
              <a:buNone/>
              <a:defRPr sz="1200">
                <a:solidFill>
                  <a:schemeClr val="dk1"/>
                </a:solidFill>
                <a:latin typeface="Poppins Medium"/>
                <a:ea typeface="Poppins Medium"/>
                <a:cs typeface="Poppins Medium"/>
                <a:sym typeface="Poppins Medium"/>
              </a:defRPr>
            </a:lvl1pPr>
            <a:lvl2pPr lvl="1">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a:endParaRPr/>
          </a:p>
        </p:txBody>
      </p:sp>
      <p:sp>
        <p:nvSpPr>
          <p:cNvPr id="537" name="Google Shape;537;p6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dk2"/>
                </a:solidFill>
                <a:latin typeface="Poppins"/>
                <a:ea typeface="Poppins"/>
                <a:cs typeface="Poppins"/>
                <a:sym typeface="Poppins"/>
              </a:defRPr>
            </a:lvl1pPr>
            <a:lvl2pPr lvl="1" algn="r">
              <a:lnSpc>
                <a:spcPct val="80000"/>
              </a:lnSpc>
              <a:buSzPts val="1018"/>
              <a:buNone/>
              <a:defRPr sz="825">
                <a:solidFill>
                  <a:schemeClr val="dk2"/>
                </a:solidFill>
                <a:latin typeface="Poppins"/>
                <a:ea typeface="Poppins"/>
                <a:cs typeface="Poppins"/>
                <a:sym typeface="Poppins"/>
              </a:defRPr>
            </a:lvl2pPr>
            <a:lvl3pPr lvl="2" algn="r">
              <a:lnSpc>
                <a:spcPct val="80000"/>
              </a:lnSpc>
              <a:buSzPts val="1018"/>
              <a:buNone/>
              <a:defRPr sz="825">
                <a:solidFill>
                  <a:schemeClr val="dk2"/>
                </a:solidFill>
                <a:latin typeface="Poppins"/>
                <a:ea typeface="Poppins"/>
                <a:cs typeface="Poppins"/>
                <a:sym typeface="Poppins"/>
              </a:defRPr>
            </a:lvl3pPr>
            <a:lvl4pPr lvl="3" algn="r">
              <a:lnSpc>
                <a:spcPct val="80000"/>
              </a:lnSpc>
              <a:buSzPts val="1018"/>
              <a:buNone/>
              <a:defRPr sz="825">
                <a:solidFill>
                  <a:schemeClr val="dk2"/>
                </a:solidFill>
                <a:latin typeface="Poppins"/>
                <a:ea typeface="Poppins"/>
                <a:cs typeface="Poppins"/>
                <a:sym typeface="Poppins"/>
              </a:defRPr>
            </a:lvl4pPr>
            <a:lvl5pPr lvl="4" algn="r">
              <a:lnSpc>
                <a:spcPct val="80000"/>
              </a:lnSpc>
              <a:buSzPts val="1018"/>
              <a:buNone/>
              <a:defRPr sz="825">
                <a:solidFill>
                  <a:schemeClr val="dk2"/>
                </a:solidFill>
                <a:latin typeface="Poppins"/>
                <a:ea typeface="Poppins"/>
                <a:cs typeface="Poppins"/>
                <a:sym typeface="Poppins"/>
              </a:defRPr>
            </a:lvl5pPr>
            <a:lvl6pPr lvl="5" algn="r">
              <a:lnSpc>
                <a:spcPct val="80000"/>
              </a:lnSpc>
              <a:buSzPts val="1018"/>
              <a:buNone/>
              <a:defRPr sz="825">
                <a:solidFill>
                  <a:schemeClr val="dk2"/>
                </a:solidFill>
                <a:latin typeface="Poppins"/>
                <a:ea typeface="Poppins"/>
                <a:cs typeface="Poppins"/>
                <a:sym typeface="Poppins"/>
              </a:defRPr>
            </a:lvl6pPr>
            <a:lvl7pPr lvl="6" algn="r">
              <a:lnSpc>
                <a:spcPct val="80000"/>
              </a:lnSpc>
              <a:buSzPts val="1018"/>
              <a:buNone/>
              <a:defRPr sz="825">
                <a:solidFill>
                  <a:schemeClr val="dk2"/>
                </a:solidFill>
                <a:latin typeface="Poppins"/>
                <a:ea typeface="Poppins"/>
                <a:cs typeface="Poppins"/>
                <a:sym typeface="Poppins"/>
              </a:defRPr>
            </a:lvl7pPr>
            <a:lvl8pPr lvl="7" algn="r">
              <a:lnSpc>
                <a:spcPct val="80000"/>
              </a:lnSpc>
              <a:buSzPts val="1018"/>
              <a:buNone/>
              <a:defRPr sz="825">
                <a:solidFill>
                  <a:schemeClr val="dk2"/>
                </a:solidFill>
                <a:latin typeface="Poppins"/>
                <a:ea typeface="Poppins"/>
                <a:cs typeface="Poppins"/>
                <a:sym typeface="Poppins"/>
              </a:defRPr>
            </a:lvl8pPr>
            <a:lvl9pPr lvl="8" algn="r">
              <a:lnSpc>
                <a:spcPct val="80000"/>
              </a:lnSpc>
              <a:buSzPts val="1018"/>
              <a:buNone/>
              <a:defRPr sz="825">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grpSp>
        <p:nvGrpSpPr>
          <p:cNvPr id="538" name="Google Shape;538;p65"/>
          <p:cNvGrpSpPr/>
          <p:nvPr/>
        </p:nvGrpSpPr>
        <p:grpSpPr>
          <a:xfrm>
            <a:off x="455766" y="4701868"/>
            <a:ext cx="824336" cy="90686"/>
            <a:chOff x="238125" y="2427150"/>
            <a:chExt cx="7112475" cy="782450"/>
          </a:xfrm>
        </p:grpSpPr>
        <p:sp>
          <p:nvSpPr>
            <p:cNvPr id="539" name="Google Shape;539;p65"/>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5"/>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5"/>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5"/>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5"/>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5"/>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5"/>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5"/>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5"/>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65"/>
          <p:cNvSpPr txBox="1"/>
          <p:nvPr/>
        </p:nvSpPr>
        <p:spPr>
          <a:xfrm>
            <a:off x="455775" y="296906"/>
            <a:ext cx="6045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dk2"/>
                </a:solidFill>
                <a:latin typeface="Lora SemiBold"/>
                <a:ea typeface="Lora SemiBold"/>
                <a:cs typeface="Lora SemiBold"/>
                <a:sym typeface="Lora SemiBold"/>
              </a:rPr>
              <a:t>“</a:t>
            </a:r>
            <a:endParaRPr sz="7200">
              <a:solidFill>
                <a:schemeClr val="dk2"/>
              </a:solidFill>
              <a:latin typeface="Lora SemiBold"/>
              <a:ea typeface="Lora SemiBold"/>
              <a:cs typeface="Lora SemiBold"/>
              <a:sym typeface="Lora SemiBo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E2: Quote ">
  <p:cSld name="MAIN_POINT_1_2">
    <p:bg>
      <p:bgPr>
        <a:solidFill>
          <a:schemeClr val="accent2"/>
        </a:solidFill>
        <a:effectLst/>
      </p:bgPr>
    </p:bg>
    <p:spTree>
      <p:nvGrpSpPr>
        <p:cNvPr id="1" name="Shape 549"/>
        <p:cNvGrpSpPr/>
        <p:nvPr/>
      </p:nvGrpSpPr>
      <p:grpSpPr>
        <a:xfrm>
          <a:off x="0" y="0"/>
          <a:ext cx="0" cy="0"/>
          <a:chOff x="0" y="0"/>
          <a:chExt cx="0" cy="0"/>
        </a:xfrm>
      </p:grpSpPr>
      <p:sp>
        <p:nvSpPr>
          <p:cNvPr id="550" name="Google Shape;550;p66"/>
          <p:cNvSpPr/>
          <p:nvPr/>
        </p:nvSpPr>
        <p:spPr>
          <a:xfrm>
            <a:off x="248825" y="4618350"/>
            <a:ext cx="8679000" cy="2934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551" name="Google Shape;551;p66"/>
          <p:cNvSpPr txBox="1"/>
          <p:nvPr/>
        </p:nvSpPr>
        <p:spPr>
          <a:xfrm>
            <a:off x="4626925" y="4686300"/>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2"/>
                </a:solidFill>
                <a:latin typeface="Poppins"/>
                <a:ea typeface="Poppins"/>
                <a:cs typeface="Poppins"/>
                <a:sym typeface="Poppins"/>
              </a:rPr>
              <a:t>CONFIDENTIAL</a:t>
            </a:r>
            <a:endParaRPr sz="800">
              <a:solidFill>
                <a:schemeClr val="dk2"/>
              </a:solidFill>
              <a:latin typeface="Poppins"/>
              <a:ea typeface="Poppins"/>
              <a:cs typeface="Poppins"/>
              <a:sym typeface="Poppins"/>
            </a:endParaRPr>
          </a:p>
        </p:txBody>
      </p:sp>
      <p:sp>
        <p:nvSpPr>
          <p:cNvPr id="552" name="Google Shape;552;p6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dk2"/>
                </a:solidFill>
                <a:latin typeface="Poppins"/>
                <a:ea typeface="Poppins"/>
                <a:cs typeface="Poppins"/>
                <a:sym typeface="Poppins"/>
              </a:defRPr>
            </a:lvl1pPr>
            <a:lvl2pPr lvl="1" algn="r">
              <a:lnSpc>
                <a:spcPct val="80000"/>
              </a:lnSpc>
              <a:buSzPts val="1018"/>
              <a:buNone/>
              <a:defRPr sz="825">
                <a:solidFill>
                  <a:schemeClr val="dk2"/>
                </a:solidFill>
                <a:latin typeface="Poppins"/>
                <a:ea typeface="Poppins"/>
                <a:cs typeface="Poppins"/>
                <a:sym typeface="Poppins"/>
              </a:defRPr>
            </a:lvl2pPr>
            <a:lvl3pPr lvl="2" algn="r">
              <a:lnSpc>
                <a:spcPct val="80000"/>
              </a:lnSpc>
              <a:buSzPts val="1018"/>
              <a:buNone/>
              <a:defRPr sz="825">
                <a:solidFill>
                  <a:schemeClr val="dk2"/>
                </a:solidFill>
                <a:latin typeface="Poppins"/>
                <a:ea typeface="Poppins"/>
                <a:cs typeface="Poppins"/>
                <a:sym typeface="Poppins"/>
              </a:defRPr>
            </a:lvl3pPr>
            <a:lvl4pPr lvl="3" algn="r">
              <a:lnSpc>
                <a:spcPct val="80000"/>
              </a:lnSpc>
              <a:buSzPts val="1018"/>
              <a:buNone/>
              <a:defRPr sz="825">
                <a:solidFill>
                  <a:schemeClr val="dk2"/>
                </a:solidFill>
                <a:latin typeface="Poppins"/>
                <a:ea typeface="Poppins"/>
                <a:cs typeface="Poppins"/>
                <a:sym typeface="Poppins"/>
              </a:defRPr>
            </a:lvl4pPr>
            <a:lvl5pPr lvl="4" algn="r">
              <a:lnSpc>
                <a:spcPct val="80000"/>
              </a:lnSpc>
              <a:buSzPts val="1018"/>
              <a:buNone/>
              <a:defRPr sz="825">
                <a:solidFill>
                  <a:schemeClr val="dk2"/>
                </a:solidFill>
                <a:latin typeface="Poppins"/>
                <a:ea typeface="Poppins"/>
                <a:cs typeface="Poppins"/>
                <a:sym typeface="Poppins"/>
              </a:defRPr>
            </a:lvl5pPr>
            <a:lvl6pPr lvl="5" algn="r">
              <a:lnSpc>
                <a:spcPct val="80000"/>
              </a:lnSpc>
              <a:buSzPts val="1018"/>
              <a:buNone/>
              <a:defRPr sz="825">
                <a:solidFill>
                  <a:schemeClr val="dk2"/>
                </a:solidFill>
                <a:latin typeface="Poppins"/>
                <a:ea typeface="Poppins"/>
                <a:cs typeface="Poppins"/>
                <a:sym typeface="Poppins"/>
              </a:defRPr>
            </a:lvl6pPr>
            <a:lvl7pPr lvl="6" algn="r">
              <a:lnSpc>
                <a:spcPct val="80000"/>
              </a:lnSpc>
              <a:buSzPts val="1018"/>
              <a:buNone/>
              <a:defRPr sz="825">
                <a:solidFill>
                  <a:schemeClr val="dk2"/>
                </a:solidFill>
                <a:latin typeface="Poppins"/>
                <a:ea typeface="Poppins"/>
                <a:cs typeface="Poppins"/>
                <a:sym typeface="Poppins"/>
              </a:defRPr>
            </a:lvl7pPr>
            <a:lvl8pPr lvl="7" algn="r">
              <a:lnSpc>
                <a:spcPct val="80000"/>
              </a:lnSpc>
              <a:buSzPts val="1018"/>
              <a:buNone/>
              <a:defRPr sz="825">
                <a:solidFill>
                  <a:schemeClr val="dk2"/>
                </a:solidFill>
                <a:latin typeface="Poppins"/>
                <a:ea typeface="Poppins"/>
                <a:cs typeface="Poppins"/>
                <a:sym typeface="Poppins"/>
              </a:defRPr>
            </a:lvl8pPr>
            <a:lvl9pPr lvl="8" algn="r">
              <a:lnSpc>
                <a:spcPct val="80000"/>
              </a:lnSpc>
              <a:buSzPts val="1018"/>
              <a:buNone/>
              <a:defRPr sz="825">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grpSp>
        <p:nvGrpSpPr>
          <p:cNvPr id="553" name="Google Shape;553;p66"/>
          <p:cNvGrpSpPr/>
          <p:nvPr/>
        </p:nvGrpSpPr>
        <p:grpSpPr>
          <a:xfrm>
            <a:off x="455766" y="4701868"/>
            <a:ext cx="824336" cy="90686"/>
            <a:chOff x="238125" y="2427150"/>
            <a:chExt cx="7112475" cy="782450"/>
          </a:xfrm>
        </p:grpSpPr>
        <p:sp>
          <p:nvSpPr>
            <p:cNvPr id="554" name="Google Shape;554;p66"/>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55" name="Google Shape;555;p66"/>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56" name="Google Shape;556;p66"/>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57" name="Google Shape;557;p66"/>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58" name="Google Shape;558;p66"/>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59" name="Google Shape;559;p66"/>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60" name="Google Shape;560;p66"/>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61" name="Google Shape;561;p66"/>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62" name="Google Shape;562;p66"/>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63" name="Google Shape;563;p66"/>
          <p:cNvSpPr txBox="1">
            <a:spLocks noGrp="1"/>
          </p:cNvSpPr>
          <p:nvPr>
            <p:ph type="title"/>
          </p:nvPr>
        </p:nvSpPr>
        <p:spPr>
          <a:xfrm>
            <a:off x="455775" y="940425"/>
            <a:ext cx="6861900" cy="22530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564" name="Google Shape;564;p66"/>
          <p:cNvSpPr txBox="1">
            <a:spLocks noGrp="1"/>
          </p:cNvSpPr>
          <p:nvPr>
            <p:ph type="subTitle" idx="1"/>
          </p:nvPr>
        </p:nvSpPr>
        <p:spPr>
          <a:xfrm>
            <a:off x="455775" y="3429000"/>
            <a:ext cx="3705000" cy="821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Poppins Medium"/>
              <a:buNone/>
              <a:defRPr sz="1200">
                <a:solidFill>
                  <a:schemeClr val="dk1"/>
                </a:solidFill>
                <a:latin typeface="Poppins Medium"/>
                <a:ea typeface="Poppins Medium"/>
                <a:cs typeface="Poppins Medium"/>
                <a:sym typeface="Poppins Medium"/>
              </a:defRPr>
            </a:lvl1pPr>
            <a:lvl2pPr lvl="1">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a:endParaRPr/>
          </a:p>
        </p:txBody>
      </p:sp>
      <p:sp>
        <p:nvSpPr>
          <p:cNvPr id="565" name="Google Shape;565;p66"/>
          <p:cNvSpPr txBox="1"/>
          <p:nvPr/>
        </p:nvSpPr>
        <p:spPr>
          <a:xfrm>
            <a:off x="455775" y="296906"/>
            <a:ext cx="6045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dk2"/>
                </a:solidFill>
                <a:latin typeface="Lora SemiBold"/>
                <a:ea typeface="Lora SemiBold"/>
                <a:cs typeface="Lora SemiBold"/>
                <a:sym typeface="Lora SemiBold"/>
              </a:rPr>
              <a:t>“</a:t>
            </a:r>
            <a:endParaRPr sz="7200">
              <a:solidFill>
                <a:schemeClr val="dk2"/>
              </a:solidFill>
              <a:latin typeface="Lora SemiBold"/>
              <a:ea typeface="Lora SemiBold"/>
              <a:cs typeface="Lora SemiBold"/>
              <a:sym typeface="Lora SemiBo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E3: Quote">
  <p:cSld name="MAIN_POINT_1_1_1">
    <p:bg>
      <p:bgPr>
        <a:solidFill>
          <a:schemeClr val="accent3"/>
        </a:solidFill>
        <a:effectLst/>
      </p:bgPr>
    </p:bg>
    <p:spTree>
      <p:nvGrpSpPr>
        <p:cNvPr id="1" name="Shape 566"/>
        <p:cNvGrpSpPr/>
        <p:nvPr/>
      </p:nvGrpSpPr>
      <p:grpSpPr>
        <a:xfrm>
          <a:off x="0" y="0"/>
          <a:ext cx="0" cy="0"/>
          <a:chOff x="0" y="0"/>
          <a:chExt cx="0" cy="0"/>
        </a:xfrm>
      </p:grpSpPr>
      <p:sp>
        <p:nvSpPr>
          <p:cNvPr id="567" name="Google Shape;567;p67"/>
          <p:cNvSpPr/>
          <p:nvPr/>
        </p:nvSpPr>
        <p:spPr>
          <a:xfrm>
            <a:off x="248825" y="4618350"/>
            <a:ext cx="8679000" cy="2934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568" name="Google Shape;568;p67"/>
          <p:cNvSpPr txBox="1"/>
          <p:nvPr/>
        </p:nvSpPr>
        <p:spPr>
          <a:xfrm>
            <a:off x="4626925" y="4686300"/>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accent4"/>
                </a:solidFill>
                <a:latin typeface="Poppins"/>
                <a:ea typeface="Poppins"/>
                <a:cs typeface="Poppins"/>
                <a:sym typeface="Poppins"/>
              </a:rPr>
              <a:t>CONFIDENTIAL</a:t>
            </a:r>
            <a:endParaRPr sz="800">
              <a:solidFill>
                <a:schemeClr val="accent4"/>
              </a:solidFill>
              <a:latin typeface="Poppins"/>
              <a:ea typeface="Poppins"/>
              <a:cs typeface="Poppins"/>
              <a:sym typeface="Poppins"/>
            </a:endParaRPr>
          </a:p>
        </p:txBody>
      </p:sp>
      <p:sp>
        <p:nvSpPr>
          <p:cNvPr id="569" name="Google Shape;569;p6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latin typeface="Poppins"/>
                <a:ea typeface="Poppins"/>
                <a:cs typeface="Poppins"/>
                <a:sym typeface="Poppins"/>
              </a:defRPr>
            </a:lvl1pPr>
            <a:lvl2pPr lvl="1" algn="r">
              <a:lnSpc>
                <a:spcPct val="80000"/>
              </a:lnSpc>
              <a:buSzPts val="1018"/>
              <a:buNone/>
              <a:defRPr sz="825">
                <a:latin typeface="Poppins"/>
                <a:ea typeface="Poppins"/>
                <a:cs typeface="Poppins"/>
                <a:sym typeface="Poppins"/>
              </a:defRPr>
            </a:lvl2pPr>
            <a:lvl3pPr lvl="2" algn="r">
              <a:lnSpc>
                <a:spcPct val="80000"/>
              </a:lnSpc>
              <a:buSzPts val="1018"/>
              <a:buNone/>
              <a:defRPr sz="825">
                <a:latin typeface="Poppins"/>
                <a:ea typeface="Poppins"/>
                <a:cs typeface="Poppins"/>
                <a:sym typeface="Poppins"/>
              </a:defRPr>
            </a:lvl3pPr>
            <a:lvl4pPr lvl="3" algn="r">
              <a:lnSpc>
                <a:spcPct val="80000"/>
              </a:lnSpc>
              <a:buSzPts val="1018"/>
              <a:buNone/>
              <a:defRPr sz="825">
                <a:latin typeface="Poppins"/>
                <a:ea typeface="Poppins"/>
                <a:cs typeface="Poppins"/>
                <a:sym typeface="Poppins"/>
              </a:defRPr>
            </a:lvl4pPr>
            <a:lvl5pPr lvl="4" algn="r">
              <a:lnSpc>
                <a:spcPct val="80000"/>
              </a:lnSpc>
              <a:buSzPts val="1018"/>
              <a:buNone/>
              <a:defRPr sz="825">
                <a:latin typeface="Poppins"/>
                <a:ea typeface="Poppins"/>
                <a:cs typeface="Poppins"/>
                <a:sym typeface="Poppins"/>
              </a:defRPr>
            </a:lvl5pPr>
            <a:lvl6pPr lvl="5" algn="r">
              <a:lnSpc>
                <a:spcPct val="80000"/>
              </a:lnSpc>
              <a:buSzPts val="1018"/>
              <a:buNone/>
              <a:defRPr sz="825">
                <a:latin typeface="Poppins"/>
                <a:ea typeface="Poppins"/>
                <a:cs typeface="Poppins"/>
                <a:sym typeface="Poppins"/>
              </a:defRPr>
            </a:lvl6pPr>
            <a:lvl7pPr lvl="6" algn="r">
              <a:lnSpc>
                <a:spcPct val="80000"/>
              </a:lnSpc>
              <a:buSzPts val="1018"/>
              <a:buNone/>
              <a:defRPr sz="825">
                <a:latin typeface="Poppins"/>
                <a:ea typeface="Poppins"/>
                <a:cs typeface="Poppins"/>
                <a:sym typeface="Poppins"/>
              </a:defRPr>
            </a:lvl7pPr>
            <a:lvl8pPr lvl="7" algn="r">
              <a:lnSpc>
                <a:spcPct val="80000"/>
              </a:lnSpc>
              <a:buSzPts val="1018"/>
              <a:buNone/>
              <a:defRPr sz="825">
                <a:latin typeface="Poppins"/>
                <a:ea typeface="Poppins"/>
                <a:cs typeface="Poppins"/>
                <a:sym typeface="Poppins"/>
              </a:defRPr>
            </a:lvl8pPr>
            <a:lvl9pPr lvl="8" algn="r">
              <a:lnSpc>
                <a:spcPct val="80000"/>
              </a:lnSpc>
              <a:buSzPts val="1018"/>
              <a:buNone/>
              <a:defRPr sz="825">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grpSp>
        <p:nvGrpSpPr>
          <p:cNvPr id="570" name="Google Shape;570;p67"/>
          <p:cNvGrpSpPr/>
          <p:nvPr/>
        </p:nvGrpSpPr>
        <p:grpSpPr>
          <a:xfrm>
            <a:off x="455766" y="4701868"/>
            <a:ext cx="824336" cy="90686"/>
            <a:chOff x="238125" y="2427150"/>
            <a:chExt cx="7112475" cy="782450"/>
          </a:xfrm>
        </p:grpSpPr>
        <p:sp>
          <p:nvSpPr>
            <p:cNvPr id="571" name="Google Shape;571;p67"/>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2" name="Google Shape;572;p67"/>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3" name="Google Shape;573;p67"/>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4" name="Google Shape;574;p67"/>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5" name="Google Shape;575;p67"/>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6" name="Google Shape;576;p67"/>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7" name="Google Shape;577;p67"/>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8" name="Google Shape;578;p67"/>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579" name="Google Shape;579;p67"/>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580" name="Google Shape;580;p67"/>
          <p:cNvSpPr txBox="1">
            <a:spLocks noGrp="1"/>
          </p:cNvSpPr>
          <p:nvPr>
            <p:ph type="title"/>
          </p:nvPr>
        </p:nvSpPr>
        <p:spPr>
          <a:xfrm>
            <a:off x="455775" y="940425"/>
            <a:ext cx="6861900" cy="2253000"/>
          </a:xfrm>
          <a:prstGeom prst="rect">
            <a:avLst/>
          </a:prstGeom>
        </p:spPr>
        <p:txBody>
          <a:bodyPr spcFirstLastPara="1" wrap="square" lIns="0" tIns="0" rIns="0" bIns="0" anchor="t" anchorCtr="0">
            <a:noAutofit/>
          </a:bodyPr>
          <a:lstStyle>
            <a:lvl1pPr lvl="0">
              <a:spcBef>
                <a:spcPts val="0"/>
              </a:spcBef>
              <a:spcAft>
                <a:spcPts val="0"/>
              </a:spcAft>
              <a:buSzPts val="2600"/>
              <a:buFont typeface="Lora"/>
              <a:buNone/>
              <a:defRPr sz="2600">
                <a:latin typeface="Lora"/>
                <a:ea typeface="Lora"/>
                <a:cs typeface="Lora"/>
                <a:sym typeface="Lora"/>
              </a:defRPr>
            </a:lvl1pPr>
            <a:lvl2pPr lvl="1">
              <a:spcBef>
                <a:spcPts val="0"/>
              </a:spcBef>
              <a:spcAft>
                <a:spcPts val="0"/>
              </a:spcAft>
              <a:buSzPts val="4600"/>
              <a:buNone/>
              <a:defRPr sz="4600"/>
            </a:lvl2pPr>
            <a:lvl3pPr lvl="2">
              <a:spcBef>
                <a:spcPts val="0"/>
              </a:spcBef>
              <a:spcAft>
                <a:spcPts val="0"/>
              </a:spcAft>
              <a:buSzPts val="4600"/>
              <a:buNone/>
              <a:defRPr sz="4600"/>
            </a:lvl3pPr>
            <a:lvl4pPr lvl="3">
              <a:spcBef>
                <a:spcPts val="0"/>
              </a:spcBef>
              <a:spcAft>
                <a:spcPts val="0"/>
              </a:spcAft>
              <a:buSzPts val="4600"/>
              <a:buNone/>
              <a:defRPr sz="4600"/>
            </a:lvl4pPr>
            <a:lvl5pPr lvl="4">
              <a:spcBef>
                <a:spcPts val="0"/>
              </a:spcBef>
              <a:spcAft>
                <a:spcPts val="0"/>
              </a:spcAft>
              <a:buSzPts val="4600"/>
              <a:buNone/>
              <a:defRPr sz="4600"/>
            </a:lvl5pPr>
            <a:lvl6pPr lvl="5">
              <a:spcBef>
                <a:spcPts val="0"/>
              </a:spcBef>
              <a:spcAft>
                <a:spcPts val="0"/>
              </a:spcAft>
              <a:buSzPts val="4600"/>
              <a:buNone/>
              <a:defRPr sz="4600"/>
            </a:lvl6pPr>
            <a:lvl7pPr lvl="6">
              <a:spcBef>
                <a:spcPts val="0"/>
              </a:spcBef>
              <a:spcAft>
                <a:spcPts val="0"/>
              </a:spcAft>
              <a:buSzPts val="4600"/>
              <a:buNone/>
              <a:defRPr sz="4600"/>
            </a:lvl7pPr>
            <a:lvl8pPr lvl="7">
              <a:spcBef>
                <a:spcPts val="0"/>
              </a:spcBef>
              <a:spcAft>
                <a:spcPts val="0"/>
              </a:spcAft>
              <a:buSzPts val="4600"/>
              <a:buNone/>
              <a:defRPr sz="4600"/>
            </a:lvl8pPr>
            <a:lvl9pPr lvl="8">
              <a:spcBef>
                <a:spcPts val="0"/>
              </a:spcBef>
              <a:spcAft>
                <a:spcPts val="0"/>
              </a:spcAft>
              <a:buSzPts val="4600"/>
              <a:buNone/>
              <a:defRPr sz="4600"/>
            </a:lvl9pPr>
          </a:lstStyle>
          <a:p>
            <a:endParaRPr/>
          </a:p>
        </p:txBody>
      </p:sp>
      <p:sp>
        <p:nvSpPr>
          <p:cNvPr id="581" name="Google Shape;581;p67"/>
          <p:cNvSpPr txBox="1">
            <a:spLocks noGrp="1"/>
          </p:cNvSpPr>
          <p:nvPr>
            <p:ph type="subTitle" idx="1"/>
          </p:nvPr>
        </p:nvSpPr>
        <p:spPr>
          <a:xfrm>
            <a:off x="455775" y="3429000"/>
            <a:ext cx="3705000" cy="8211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200"/>
              <a:buFont typeface="Poppins Medium"/>
              <a:buNone/>
              <a:defRPr sz="1200">
                <a:solidFill>
                  <a:schemeClr val="dk1"/>
                </a:solidFill>
                <a:latin typeface="Poppins Medium"/>
                <a:ea typeface="Poppins Medium"/>
                <a:cs typeface="Poppins Medium"/>
                <a:sym typeface="Poppins Medium"/>
              </a:defRPr>
            </a:lvl1pPr>
            <a:lvl2pPr lvl="1">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2pPr>
            <a:lvl3pPr lvl="2">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3pPr>
            <a:lvl4pPr lvl="3">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4pPr>
            <a:lvl5pPr lvl="4">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5pPr>
            <a:lvl6pPr lvl="5">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6pPr>
            <a:lvl7pPr lvl="6">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7pPr>
            <a:lvl8pPr lvl="7">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8pPr>
            <a:lvl9pPr lvl="8">
              <a:lnSpc>
                <a:spcPct val="90000"/>
              </a:lnSpc>
              <a:spcBef>
                <a:spcPts val="0"/>
              </a:spcBef>
              <a:spcAft>
                <a:spcPts val="0"/>
              </a:spcAft>
              <a:buClr>
                <a:schemeClr val="dk1"/>
              </a:buClr>
              <a:buSzPts val="1600"/>
              <a:buFont typeface="Poppins"/>
              <a:buNone/>
              <a:defRPr sz="1600">
                <a:solidFill>
                  <a:schemeClr val="dk1"/>
                </a:solidFill>
                <a:latin typeface="Poppins"/>
                <a:ea typeface="Poppins"/>
                <a:cs typeface="Poppins"/>
                <a:sym typeface="Poppins"/>
              </a:defRPr>
            </a:lvl9pPr>
          </a:lstStyle>
          <a:p>
            <a:endParaRPr/>
          </a:p>
        </p:txBody>
      </p:sp>
      <p:sp>
        <p:nvSpPr>
          <p:cNvPr id="582" name="Google Shape;582;p67"/>
          <p:cNvSpPr txBox="1"/>
          <p:nvPr/>
        </p:nvSpPr>
        <p:spPr>
          <a:xfrm>
            <a:off x="455775" y="296906"/>
            <a:ext cx="6045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dk2"/>
                </a:solidFill>
                <a:latin typeface="Lora SemiBold"/>
                <a:ea typeface="Lora SemiBold"/>
                <a:cs typeface="Lora SemiBold"/>
                <a:sym typeface="Lora SemiBold"/>
              </a:rPr>
              <a:t>“</a:t>
            </a:r>
            <a:endParaRPr sz="7200">
              <a:solidFill>
                <a:schemeClr val="dk2"/>
              </a:solidFill>
              <a:latin typeface="Lora SemiBold"/>
              <a:ea typeface="Lora SemiBold"/>
              <a:cs typeface="Lora SemiBold"/>
              <a:sym typeface="Lora SemiBo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6: Blank">
  <p:cSld name="BLANK_3">
    <p:spTree>
      <p:nvGrpSpPr>
        <p:cNvPr id="1" name="Shape 583"/>
        <p:cNvGrpSpPr/>
        <p:nvPr/>
      </p:nvGrpSpPr>
      <p:grpSpPr>
        <a:xfrm>
          <a:off x="0" y="0"/>
          <a:ext cx="0" cy="0"/>
          <a:chOff x="0" y="0"/>
          <a:chExt cx="0" cy="0"/>
        </a:xfrm>
      </p:grpSpPr>
      <p:sp>
        <p:nvSpPr>
          <p:cNvPr id="584" name="Google Shape;584;p68"/>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F1: Closing">
  <p:cSld name="BLANK_2">
    <p:bg>
      <p:bgPr>
        <a:solidFill>
          <a:schemeClr val="dk1"/>
        </a:solidFill>
        <a:effectLst/>
      </p:bgPr>
    </p:bg>
    <p:spTree>
      <p:nvGrpSpPr>
        <p:cNvPr id="1" name="Shape 585"/>
        <p:cNvGrpSpPr/>
        <p:nvPr/>
      </p:nvGrpSpPr>
      <p:grpSpPr>
        <a:xfrm>
          <a:off x="0" y="0"/>
          <a:ext cx="0" cy="0"/>
          <a:chOff x="0" y="0"/>
          <a:chExt cx="0" cy="0"/>
        </a:xfrm>
      </p:grpSpPr>
      <p:grpSp>
        <p:nvGrpSpPr>
          <p:cNvPr id="586" name="Google Shape;586;p69"/>
          <p:cNvGrpSpPr/>
          <p:nvPr/>
        </p:nvGrpSpPr>
        <p:grpSpPr>
          <a:xfrm>
            <a:off x="3610185" y="1905015"/>
            <a:ext cx="1904910" cy="1333715"/>
            <a:chOff x="238125" y="345525"/>
            <a:chExt cx="7107875" cy="4976550"/>
          </a:xfrm>
        </p:grpSpPr>
        <p:sp>
          <p:nvSpPr>
            <p:cNvPr id="587" name="Google Shape;587;p69"/>
            <p:cNvSpPr/>
            <p:nvPr/>
          </p:nvSpPr>
          <p:spPr>
            <a:xfrm>
              <a:off x="4275225" y="345525"/>
              <a:ext cx="3070775" cy="4976550"/>
            </a:xfrm>
            <a:custGeom>
              <a:avLst/>
              <a:gdLst/>
              <a:ahLst/>
              <a:cxnLst/>
              <a:rect l="l" t="t" r="r" b="b"/>
              <a:pathLst>
                <a:path w="122831" h="199062" extrusionOk="0">
                  <a:moveTo>
                    <a:pt x="0" y="0"/>
                  </a:moveTo>
                  <a:lnTo>
                    <a:pt x="79358" y="199061"/>
                  </a:lnTo>
                  <a:lnTo>
                    <a:pt x="122831" y="199061"/>
                  </a:lnTo>
                  <a:lnTo>
                    <a:pt x="43524"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588" name="Google Shape;588;p69"/>
            <p:cNvSpPr/>
            <p:nvPr/>
          </p:nvSpPr>
          <p:spPr>
            <a:xfrm>
              <a:off x="238125" y="345525"/>
              <a:ext cx="5103425" cy="4976550"/>
            </a:xfrm>
            <a:custGeom>
              <a:avLst/>
              <a:gdLst/>
              <a:ahLst/>
              <a:cxnLst/>
              <a:rect l="l" t="t" r="r" b="b"/>
              <a:pathLst>
                <a:path w="204137" h="199062" extrusionOk="0">
                  <a:moveTo>
                    <a:pt x="102068" y="50342"/>
                  </a:moveTo>
                  <a:lnTo>
                    <a:pt x="129239" y="120267"/>
                  </a:lnTo>
                  <a:lnTo>
                    <a:pt x="74949" y="120267"/>
                  </a:lnTo>
                  <a:lnTo>
                    <a:pt x="102068" y="50342"/>
                  </a:lnTo>
                  <a:close/>
                  <a:moveTo>
                    <a:pt x="79307" y="0"/>
                  </a:moveTo>
                  <a:lnTo>
                    <a:pt x="0" y="199061"/>
                  </a:lnTo>
                  <a:lnTo>
                    <a:pt x="44344" y="199061"/>
                  </a:lnTo>
                  <a:lnTo>
                    <a:pt x="60595" y="157229"/>
                  </a:lnTo>
                  <a:lnTo>
                    <a:pt x="143593" y="157229"/>
                  </a:lnTo>
                  <a:lnTo>
                    <a:pt x="159792" y="199061"/>
                  </a:lnTo>
                  <a:lnTo>
                    <a:pt x="204136" y="199061"/>
                  </a:lnTo>
                  <a:lnTo>
                    <a:pt x="124830"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sp>
        <p:nvSpPr>
          <p:cNvPr id="589" name="Google Shape;589;p69"/>
          <p:cNvSpPr/>
          <p:nvPr/>
        </p:nvSpPr>
        <p:spPr>
          <a:xfrm>
            <a:off x="190588" y="4600675"/>
            <a:ext cx="8744100" cy="400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590" name="Google Shape;590;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Lora"/>
                <a:ea typeface="Lora"/>
                <a:cs typeface="Lora"/>
                <a:sym typeface="Lora"/>
              </a:defRPr>
            </a:lvl1pPr>
            <a:lvl2pPr lvl="1" algn="r">
              <a:buNone/>
              <a:defRPr sz="1300">
                <a:solidFill>
                  <a:schemeClr val="dk2"/>
                </a:solidFill>
                <a:latin typeface="Lora"/>
                <a:ea typeface="Lora"/>
                <a:cs typeface="Lora"/>
                <a:sym typeface="Lora"/>
              </a:defRPr>
            </a:lvl2pPr>
            <a:lvl3pPr lvl="2" algn="r">
              <a:buNone/>
              <a:defRPr sz="1300">
                <a:solidFill>
                  <a:schemeClr val="dk2"/>
                </a:solidFill>
                <a:latin typeface="Lora"/>
                <a:ea typeface="Lora"/>
                <a:cs typeface="Lora"/>
                <a:sym typeface="Lora"/>
              </a:defRPr>
            </a:lvl3pPr>
            <a:lvl4pPr lvl="3" algn="r">
              <a:buNone/>
              <a:defRPr sz="1300">
                <a:solidFill>
                  <a:schemeClr val="dk2"/>
                </a:solidFill>
                <a:latin typeface="Lora"/>
                <a:ea typeface="Lora"/>
                <a:cs typeface="Lora"/>
                <a:sym typeface="Lora"/>
              </a:defRPr>
            </a:lvl4pPr>
            <a:lvl5pPr lvl="4" algn="r">
              <a:buNone/>
              <a:defRPr sz="1300">
                <a:solidFill>
                  <a:schemeClr val="dk2"/>
                </a:solidFill>
                <a:latin typeface="Lora"/>
                <a:ea typeface="Lora"/>
                <a:cs typeface="Lora"/>
                <a:sym typeface="Lora"/>
              </a:defRPr>
            </a:lvl5pPr>
            <a:lvl6pPr lvl="5" algn="r">
              <a:buNone/>
              <a:defRPr sz="1300">
                <a:solidFill>
                  <a:schemeClr val="dk2"/>
                </a:solidFill>
                <a:latin typeface="Lora"/>
                <a:ea typeface="Lora"/>
                <a:cs typeface="Lora"/>
                <a:sym typeface="Lora"/>
              </a:defRPr>
            </a:lvl6pPr>
            <a:lvl7pPr lvl="6" algn="r">
              <a:buNone/>
              <a:defRPr sz="1300">
                <a:solidFill>
                  <a:schemeClr val="dk2"/>
                </a:solidFill>
                <a:latin typeface="Lora"/>
                <a:ea typeface="Lora"/>
                <a:cs typeface="Lora"/>
                <a:sym typeface="Lora"/>
              </a:defRPr>
            </a:lvl7pPr>
            <a:lvl8pPr lvl="7" algn="r">
              <a:buNone/>
              <a:defRPr sz="1300">
                <a:solidFill>
                  <a:schemeClr val="dk2"/>
                </a:solidFill>
                <a:latin typeface="Lora"/>
                <a:ea typeface="Lora"/>
                <a:cs typeface="Lora"/>
                <a:sym typeface="Lora"/>
              </a:defRPr>
            </a:lvl8pPr>
            <a:lvl9pPr lvl="8" algn="r">
              <a:buNone/>
              <a:defRPr sz="1300">
                <a:solidFill>
                  <a:schemeClr val="dk2"/>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F2: Closing + Text">
  <p:cSld name="BLANK_2_1">
    <p:bg>
      <p:bgPr>
        <a:solidFill>
          <a:schemeClr val="dk1"/>
        </a:solidFill>
        <a:effectLst/>
      </p:bgPr>
    </p:bg>
    <p:spTree>
      <p:nvGrpSpPr>
        <p:cNvPr id="1" name="Shape 591"/>
        <p:cNvGrpSpPr/>
        <p:nvPr/>
      </p:nvGrpSpPr>
      <p:grpSpPr>
        <a:xfrm>
          <a:off x="0" y="0"/>
          <a:ext cx="0" cy="0"/>
          <a:chOff x="0" y="0"/>
          <a:chExt cx="0" cy="0"/>
        </a:xfrm>
      </p:grpSpPr>
      <p:grpSp>
        <p:nvGrpSpPr>
          <p:cNvPr id="592" name="Google Shape;592;p70"/>
          <p:cNvGrpSpPr/>
          <p:nvPr/>
        </p:nvGrpSpPr>
        <p:grpSpPr>
          <a:xfrm>
            <a:off x="4106994" y="2785505"/>
            <a:ext cx="911230" cy="637994"/>
            <a:chOff x="238125" y="345525"/>
            <a:chExt cx="7107875" cy="4976550"/>
          </a:xfrm>
        </p:grpSpPr>
        <p:sp>
          <p:nvSpPr>
            <p:cNvPr id="593" name="Google Shape;593;p70"/>
            <p:cNvSpPr/>
            <p:nvPr/>
          </p:nvSpPr>
          <p:spPr>
            <a:xfrm>
              <a:off x="4275225" y="345525"/>
              <a:ext cx="3070775" cy="4976550"/>
            </a:xfrm>
            <a:custGeom>
              <a:avLst/>
              <a:gdLst/>
              <a:ahLst/>
              <a:cxnLst/>
              <a:rect l="l" t="t" r="r" b="b"/>
              <a:pathLst>
                <a:path w="122831" h="199062" extrusionOk="0">
                  <a:moveTo>
                    <a:pt x="0" y="0"/>
                  </a:moveTo>
                  <a:lnTo>
                    <a:pt x="79358" y="199061"/>
                  </a:lnTo>
                  <a:lnTo>
                    <a:pt x="122831" y="199061"/>
                  </a:lnTo>
                  <a:lnTo>
                    <a:pt x="43524"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594" name="Google Shape;594;p70"/>
            <p:cNvSpPr/>
            <p:nvPr/>
          </p:nvSpPr>
          <p:spPr>
            <a:xfrm>
              <a:off x="238125" y="345525"/>
              <a:ext cx="5103425" cy="4976550"/>
            </a:xfrm>
            <a:custGeom>
              <a:avLst/>
              <a:gdLst/>
              <a:ahLst/>
              <a:cxnLst/>
              <a:rect l="l" t="t" r="r" b="b"/>
              <a:pathLst>
                <a:path w="204137" h="199062" extrusionOk="0">
                  <a:moveTo>
                    <a:pt x="102068" y="50342"/>
                  </a:moveTo>
                  <a:lnTo>
                    <a:pt x="129239" y="120267"/>
                  </a:lnTo>
                  <a:lnTo>
                    <a:pt x="74949" y="120267"/>
                  </a:lnTo>
                  <a:lnTo>
                    <a:pt x="102068" y="50342"/>
                  </a:lnTo>
                  <a:close/>
                  <a:moveTo>
                    <a:pt x="79307" y="0"/>
                  </a:moveTo>
                  <a:lnTo>
                    <a:pt x="0" y="199061"/>
                  </a:lnTo>
                  <a:lnTo>
                    <a:pt x="44344" y="199061"/>
                  </a:lnTo>
                  <a:lnTo>
                    <a:pt x="60595" y="157229"/>
                  </a:lnTo>
                  <a:lnTo>
                    <a:pt x="143593" y="157229"/>
                  </a:lnTo>
                  <a:lnTo>
                    <a:pt x="159792" y="199061"/>
                  </a:lnTo>
                  <a:lnTo>
                    <a:pt x="204136" y="199061"/>
                  </a:lnTo>
                  <a:lnTo>
                    <a:pt x="124830" y="0"/>
                  </a:lnTo>
                  <a:close/>
                </a:path>
              </a:pathLst>
            </a:cu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grpSp>
      <p:sp>
        <p:nvSpPr>
          <p:cNvPr id="595" name="Google Shape;595;p70"/>
          <p:cNvSpPr/>
          <p:nvPr/>
        </p:nvSpPr>
        <p:spPr>
          <a:xfrm>
            <a:off x="199950" y="4486200"/>
            <a:ext cx="8744100" cy="400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596" name="Google Shape;596;p70"/>
          <p:cNvSpPr txBox="1">
            <a:spLocks noGrp="1"/>
          </p:cNvSpPr>
          <p:nvPr>
            <p:ph type="title"/>
          </p:nvPr>
        </p:nvSpPr>
        <p:spPr>
          <a:xfrm>
            <a:off x="1161450" y="1720013"/>
            <a:ext cx="6821100" cy="768000"/>
          </a:xfrm>
          <a:prstGeom prst="rect">
            <a:avLst/>
          </a:prstGeom>
        </p:spPr>
        <p:txBody>
          <a:bodyPr spcFirstLastPara="1" wrap="square" lIns="0" tIns="0" rIns="0" bIns="0" anchor="b" anchorCtr="0">
            <a:noAutofit/>
          </a:bodyPr>
          <a:lstStyle>
            <a:lvl1pPr lvl="0" algn="ctr">
              <a:lnSpc>
                <a:spcPct val="90000"/>
              </a:lnSpc>
              <a:spcBef>
                <a:spcPts val="0"/>
              </a:spcBef>
              <a:spcAft>
                <a:spcPts val="0"/>
              </a:spcAft>
              <a:buClr>
                <a:schemeClr val="lt1"/>
              </a:buClr>
              <a:buSzPts val="4800"/>
              <a:buFont typeface="Lora"/>
              <a:buNone/>
              <a:defRPr sz="4800">
                <a:solidFill>
                  <a:schemeClr val="lt1"/>
                </a:solidFill>
                <a:latin typeface="Lora"/>
                <a:ea typeface="Lora"/>
                <a:cs typeface="Lora"/>
                <a:sym typeface="Lora"/>
              </a:defRPr>
            </a:lvl1pPr>
            <a:lvl2pPr lvl="1" algn="ctr">
              <a:lnSpc>
                <a:spcPct val="90000"/>
              </a:lnSpc>
              <a:spcBef>
                <a:spcPts val="0"/>
              </a:spcBef>
              <a:spcAft>
                <a:spcPts val="0"/>
              </a:spcAft>
              <a:buClr>
                <a:schemeClr val="lt1"/>
              </a:buClr>
              <a:buSzPts val="3800"/>
              <a:buFont typeface="Poppins SemiBold"/>
              <a:buNone/>
              <a:defRPr sz="3800">
                <a:solidFill>
                  <a:schemeClr val="lt1"/>
                </a:solidFill>
                <a:latin typeface="Poppins SemiBold"/>
                <a:ea typeface="Poppins SemiBold"/>
                <a:cs typeface="Poppins SemiBold"/>
                <a:sym typeface="Poppins SemiBold"/>
              </a:defRPr>
            </a:lvl2pPr>
            <a:lvl3pPr lvl="2" algn="ctr">
              <a:lnSpc>
                <a:spcPct val="90000"/>
              </a:lnSpc>
              <a:spcBef>
                <a:spcPts val="0"/>
              </a:spcBef>
              <a:spcAft>
                <a:spcPts val="0"/>
              </a:spcAft>
              <a:buClr>
                <a:schemeClr val="lt1"/>
              </a:buClr>
              <a:buSzPts val="3800"/>
              <a:buFont typeface="Poppins SemiBold"/>
              <a:buNone/>
              <a:defRPr sz="3800">
                <a:solidFill>
                  <a:schemeClr val="lt1"/>
                </a:solidFill>
                <a:latin typeface="Poppins SemiBold"/>
                <a:ea typeface="Poppins SemiBold"/>
                <a:cs typeface="Poppins SemiBold"/>
                <a:sym typeface="Poppins SemiBold"/>
              </a:defRPr>
            </a:lvl3pPr>
            <a:lvl4pPr lvl="3" algn="ctr">
              <a:lnSpc>
                <a:spcPct val="90000"/>
              </a:lnSpc>
              <a:spcBef>
                <a:spcPts val="0"/>
              </a:spcBef>
              <a:spcAft>
                <a:spcPts val="0"/>
              </a:spcAft>
              <a:buClr>
                <a:schemeClr val="lt1"/>
              </a:buClr>
              <a:buSzPts val="3800"/>
              <a:buFont typeface="Poppins SemiBold"/>
              <a:buNone/>
              <a:defRPr sz="3800">
                <a:solidFill>
                  <a:schemeClr val="lt1"/>
                </a:solidFill>
                <a:latin typeface="Poppins SemiBold"/>
                <a:ea typeface="Poppins SemiBold"/>
                <a:cs typeface="Poppins SemiBold"/>
                <a:sym typeface="Poppins SemiBold"/>
              </a:defRPr>
            </a:lvl4pPr>
            <a:lvl5pPr lvl="4" algn="ctr">
              <a:lnSpc>
                <a:spcPct val="90000"/>
              </a:lnSpc>
              <a:spcBef>
                <a:spcPts val="0"/>
              </a:spcBef>
              <a:spcAft>
                <a:spcPts val="0"/>
              </a:spcAft>
              <a:buClr>
                <a:schemeClr val="lt1"/>
              </a:buClr>
              <a:buSzPts val="3800"/>
              <a:buFont typeface="Poppins SemiBold"/>
              <a:buNone/>
              <a:defRPr sz="3800">
                <a:solidFill>
                  <a:schemeClr val="lt1"/>
                </a:solidFill>
                <a:latin typeface="Poppins SemiBold"/>
                <a:ea typeface="Poppins SemiBold"/>
                <a:cs typeface="Poppins SemiBold"/>
                <a:sym typeface="Poppins SemiBold"/>
              </a:defRPr>
            </a:lvl5pPr>
            <a:lvl6pPr lvl="5" algn="ctr">
              <a:lnSpc>
                <a:spcPct val="90000"/>
              </a:lnSpc>
              <a:spcBef>
                <a:spcPts val="0"/>
              </a:spcBef>
              <a:spcAft>
                <a:spcPts val="0"/>
              </a:spcAft>
              <a:buClr>
                <a:schemeClr val="lt1"/>
              </a:buClr>
              <a:buSzPts val="3800"/>
              <a:buFont typeface="Poppins SemiBold"/>
              <a:buNone/>
              <a:defRPr sz="3800">
                <a:solidFill>
                  <a:schemeClr val="lt1"/>
                </a:solidFill>
                <a:latin typeface="Poppins SemiBold"/>
                <a:ea typeface="Poppins SemiBold"/>
                <a:cs typeface="Poppins SemiBold"/>
                <a:sym typeface="Poppins SemiBold"/>
              </a:defRPr>
            </a:lvl6pPr>
            <a:lvl7pPr lvl="6" algn="ctr">
              <a:lnSpc>
                <a:spcPct val="90000"/>
              </a:lnSpc>
              <a:spcBef>
                <a:spcPts val="0"/>
              </a:spcBef>
              <a:spcAft>
                <a:spcPts val="0"/>
              </a:spcAft>
              <a:buClr>
                <a:schemeClr val="lt1"/>
              </a:buClr>
              <a:buSzPts val="3800"/>
              <a:buFont typeface="Poppins SemiBold"/>
              <a:buNone/>
              <a:defRPr sz="3800">
                <a:solidFill>
                  <a:schemeClr val="lt1"/>
                </a:solidFill>
                <a:latin typeface="Poppins SemiBold"/>
                <a:ea typeface="Poppins SemiBold"/>
                <a:cs typeface="Poppins SemiBold"/>
                <a:sym typeface="Poppins SemiBold"/>
              </a:defRPr>
            </a:lvl7pPr>
            <a:lvl8pPr lvl="7" algn="ctr">
              <a:lnSpc>
                <a:spcPct val="90000"/>
              </a:lnSpc>
              <a:spcBef>
                <a:spcPts val="0"/>
              </a:spcBef>
              <a:spcAft>
                <a:spcPts val="0"/>
              </a:spcAft>
              <a:buClr>
                <a:schemeClr val="lt1"/>
              </a:buClr>
              <a:buSzPts val="3800"/>
              <a:buFont typeface="Poppins SemiBold"/>
              <a:buNone/>
              <a:defRPr sz="3800">
                <a:solidFill>
                  <a:schemeClr val="lt1"/>
                </a:solidFill>
                <a:latin typeface="Poppins SemiBold"/>
                <a:ea typeface="Poppins SemiBold"/>
                <a:cs typeface="Poppins SemiBold"/>
                <a:sym typeface="Poppins SemiBold"/>
              </a:defRPr>
            </a:lvl8pPr>
            <a:lvl9pPr lvl="8" algn="ctr">
              <a:lnSpc>
                <a:spcPct val="90000"/>
              </a:lnSpc>
              <a:spcBef>
                <a:spcPts val="0"/>
              </a:spcBef>
              <a:spcAft>
                <a:spcPts val="0"/>
              </a:spcAft>
              <a:buClr>
                <a:schemeClr val="lt1"/>
              </a:buClr>
              <a:buSzPts val="3800"/>
              <a:buFont typeface="Poppins SemiBold"/>
              <a:buNone/>
              <a:defRPr sz="3800">
                <a:solidFill>
                  <a:schemeClr val="lt1"/>
                </a:solidFill>
                <a:latin typeface="Poppins SemiBold"/>
                <a:ea typeface="Poppins SemiBold"/>
                <a:cs typeface="Poppins SemiBold"/>
                <a:sym typeface="Poppins SemiBold"/>
              </a:defRPr>
            </a:lvl9pPr>
          </a:lstStyle>
          <a:p>
            <a:endParaRPr/>
          </a:p>
        </p:txBody>
      </p:sp>
      <p:sp>
        <p:nvSpPr>
          <p:cNvPr id="597" name="Google Shape;597;p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Lora"/>
                <a:ea typeface="Lora"/>
                <a:cs typeface="Lora"/>
                <a:sym typeface="Lora"/>
              </a:defRPr>
            </a:lvl1pPr>
            <a:lvl2pPr lvl="1" algn="r">
              <a:buNone/>
              <a:defRPr sz="1300">
                <a:solidFill>
                  <a:schemeClr val="dk2"/>
                </a:solidFill>
                <a:latin typeface="Lora"/>
                <a:ea typeface="Lora"/>
                <a:cs typeface="Lora"/>
                <a:sym typeface="Lora"/>
              </a:defRPr>
            </a:lvl2pPr>
            <a:lvl3pPr lvl="2" algn="r">
              <a:buNone/>
              <a:defRPr sz="1300">
                <a:solidFill>
                  <a:schemeClr val="dk2"/>
                </a:solidFill>
                <a:latin typeface="Lora"/>
                <a:ea typeface="Lora"/>
                <a:cs typeface="Lora"/>
                <a:sym typeface="Lora"/>
              </a:defRPr>
            </a:lvl3pPr>
            <a:lvl4pPr lvl="3" algn="r">
              <a:buNone/>
              <a:defRPr sz="1300">
                <a:solidFill>
                  <a:schemeClr val="dk2"/>
                </a:solidFill>
                <a:latin typeface="Lora"/>
                <a:ea typeface="Lora"/>
                <a:cs typeface="Lora"/>
                <a:sym typeface="Lora"/>
              </a:defRPr>
            </a:lvl4pPr>
            <a:lvl5pPr lvl="4" algn="r">
              <a:buNone/>
              <a:defRPr sz="1300">
                <a:solidFill>
                  <a:schemeClr val="dk2"/>
                </a:solidFill>
                <a:latin typeface="Lora"/>
                <a:ea typeface="Lora"/>
                <a:cs typeface="Lora"/>
                <a:sym typeface="Lora"/>
              </a:defRPr>
            </a:lvl5pPr>
            <a:lvl6pPr lvl="5" algn="r">
              <a:buNone/>
              <a:defRPr sz="1300">
                <a:solidFill>
                  <a:schemeClr val="dk2"/>
                </a:solidFill>
                <a:latin typeface="Lora"/>
                <a:ea typeface="Lora"/>
                <a:cs typeface="Lora"/>
                <a:sym typeface="Lora"/>
              </a:defRPr>
            </a:lvl6pPr>
            <a:lvl7pPr lvl="6" algn="r">
              <a:buNone/>
              <a:defRPr sz="1300">
                <a:solidFill>
                  <a:schemeClr val="dk2"/>
                </a:solidFill>
                <a:latin typeface="Lora"/>
                <a:ea typeface="Lora"/>
                <a:cs typeface="Lora"/>
                <a:sym typeface="Lora"/>
              </a:defRPr>
            </a:lvl7pPr>
            <a:lvl8pPr lvl="7" algn="r">
              <a:buNone/>
              <a:defRPr sz="1300">
                <a:solidFill>
                  <a:schemeClr val="dk2"/>
                </a:solidFill>
                <a:latin typeface="Lora"/>
                <a:ea typeface="Lora"/>
                <a:cs typeface="Lora"/>
                <a:sym typeface="Lora"/>
              </a:defRPr>
            </a:lvl8pPr>
            <a:lvl9pPr lvl="8" algn="r">
              <a:buNone/>
              <a:defRPr sz="1300">
                <a:solidFill>
                  <a:schemeClr val="dk2"/>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tandard Copy">
  <p:cSld name="Standard Copy">
    <p:bg>
      <p:bgPr>
        <a:solidFill>
          <a:srgbClr val="E6E4E0"/>
        </a:solidFill>
        <a:effectLst/>
      </p:bgPr>
    </p:bg>
    <p:spTree>
      <p:nvGrpSpPr>
        <p:cNvPr id="1" name="Shape 598"/>
        <p:cNvGrpSpPr/>
        <p:nvPr/>
      </p:nvGrpSpPr>
      <p:grpSpPr>
        <a:xfrm>
          <a:off x="0" y="0"/>
          <a:ext cx="0" cy="0"/>
          <a:chOff x="0" y="0"/>
          <a:chExt cx="0" cy="0"/>
        </a:xfrm>
      </p:grpSpPr>
      <p:sp>
        <p:nvSpPr>
          <p:cNvPr id="599" name="Google Shape;599;p71"/>
          <p:cNvSpPr/>
          <p:nvPr/>
        </p:nvSpPr>
        <p:spPr>
          <a:xfrm>
            <a:off x="454148" y="379752"/>
            <a:ext cx="8235600" cy="4365000"/>
          </a:xfrm>
          <a:prstGeom prst="rect">
            <a:avLst/>
          </a:prstGeom>
          <a:solidFill>
            <a:srgbClr val="FFFFFF"/>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400"/>
              <a:buFont typeface="Outfit"/>
              <a:buNone/>
            </a:pPr>
            <a:endParaRPr sz="1400" b="0" i="0" u="none" strike="noStrike" cap="none">
              <a:solidFill>
                <a:srgbClr val="FFFFFF"/>
              </a:solidFill>
              <a:latin typeface="Outfit"/>
              <a:ea typeface="Outfit"/>
              <a:cs typeface="Outfit"/>
              <a:sym typeface="Outfit"/>
            </a:endParaRPr>
          </a:p>
        </p:txBody>
      </p:sp>
      <p:pic>
        <p:nvPicPr>
          <p:cNvPr id="600" name="Google Shape;600;p71" descr="Google Shape;34;p7"/>
          <p:cNvPicPr preferRelativeResize="0"/>
          <p:nvPr/>
        </p:nvPicPr>
        <p:blipFill rotWithShape="1">
          <a:blip r:embed="rId2">
            <a:alphaModFix/>
          </a:blip>
          <a:srcRect/>
          <a:stretch/>
        </p:blipFill>
        <p:spPr>
          <a:xfrm>
            <a:off x="8843403" y="4888610"/>
            <a:ext cx="185121" cy="128780"/>
          </a:xfrm>
          <a:prstGeom prst="rect">
            <a:avLst/>
          </a:prstGeom>
          <a:noFill/>
          <a:ln>
            <a:noFill/>
          </a:ln>
        </p:spPr>
      </p:pic>
      <p:sp>
        <p:nvSpPr>
          <p:cNvPr id="601" name="Google Shape;601;p71"/>
          <p:cNvSpPr txBox="1">
            <a:spLocks noGrp="1"/>
          </p:cNvSpPr>
          <p:nvPr>
            <p:ph type="body" idx="1"/>
          </p:nvPr>
        </p:nvSpPr>
        <p:spPr>
          <a:xfrm>
            <a:off x="628650" y="1067045"/>
            <a:ext cx="7713300" cy="3489300"/>
          </a:xfrm>
          <a:prstGeom prst="rect">
            <a:avLst/>
          </a:prstGeom>
          <a:noFill/>
          <a:ln>
            <a:noFill/>
          </a:ln>
        </p:spPr>
        <p:txBody>
          <a:bodyPr spcFirstLastPara="1" wrap="square" lIns="68550" tIns="68550" rIns="68550" bIns="68550" anchor="t" anchorCtr="0">
            <a:normAutofit/>
          </a:bodyPr>
          <a:lstStyle>
            <a:lvl1pPr marL="457200" lvl="0" indent="-330200" algn="l">
              <a:lnSpc>
                <a:spcPct val="90000"/>
              </a:lnSpc>
              <a:spcBef>
                <a:spcPts val="800"/>
              </a:spcBef>
              <a:spcAft>
                <a:spcPts val="0"/>
              </a:spcAft>
              <a:buClr>
                <a:srgbClr val="000000"/>
              </a:buClr>
              <a:buSzPts val="1600"/>
              <a:buFont typeface="Outfit Light"/>
              <a:buChar char="●"/>
              <a:defRPr sz="1600">
                <a:latin typeface="Outfit Light"/>
                <a:ea typeface="Outfit Light"/>
                <a:cs typeface="Outfit Light"/>
                <a:sym typeface="Outfit Light"/>
              </a:defRPr>
            </a:lvl1pPr>
            <a:lvl2pPr marL="914400" lvl="1" indent="-330200" algn="l">
              <a:lnSpc>
                <a:spcPct val="90000"/>
              </a:lnSpc>
              <a:spcBef>
                <a:spcPts val="800"/>
              </a:spcBef>
              <a:spcAft>
                <a:spcPts val="0"/>
              </a:spcAft>
              <a:buClr>
                <a:srgbClr val="000000"/>
              </a:buClr>
              <a:buSzPts val="1600"/>
              <a:buFont typeface="Outfit Light"/>
              <a:buChar char="○"/>
              <a:defRPr sz="1600">
                <a:latin typeface="Outfit Light"/>
                <a:ea typeface="Outfit Light"/>
                <a:cs typeface="Outfit Light"/>
                <a:sym typeface="Outfit Light"/>
              </a:defRPr>
            </a:lvl2pPr>
            <a:lvl3pPr marL="1371600" lvl="2" indent="-330200" algn="l">
              <a:lnSpc>
                <a:spcPct val="90000"/>
              </a:lnSpc>
              <a:spcBef>
                <a:spcPts val="800"/>
              </a:spcBef>
              <a:spcAft>
                <a:spcPts val="0"/>
              </a:spcAft>
              <a:buClr>
                <a:srgbClr val="000000"/>
              </a:buClr>
              <a:buSzPts val="1600"/>
              <a:buFont typeface="Outfit Light"/>
              <a:buChar char="■"/>
              <a:defRPr sz="1600">
                <a:latin typeface="Outfit Light"/>
                <a:ea typeface="Outfit Light"/>
                <a:cs typeface="Outfit Light"/>
                <a:sym typeface="Outfit Light"/>
              </a:defRPr>
            </a:lvl3pPr>
            <a:lvl4pPr marL="1828800" lvl="3" indent="-330200" algn="l">
              <a:lnSpc>
                <a:spcPct val="90000"/>
              </a:lnSpc>
              <a:spcBef>
                <a:spcPts val="800"/>
              </a:spcBef>
              <a:spcAft>
                <a:spcPts val="0"/>
              </a:spcAft>
              <a:buClr>
                <a:srgbClr val="000000"/>
              </a:buClr>
              <a:buSzPts val="1600"/>
              <a:buFont typeface="Outfit Light"/>
              <a:buChar char="●"/>
              <a:defRPr sz="1600">
                <a:latin typeface="Outfit Light"/>
                <a:ea typeface="Outfit Light"/>
                <a:cs typeface="Outfit Light"/>
                <a:sym typeface="Outfit Light"/>
              </a:defRPr>
            </a:lvl4pPr>
            <a:lvl5pPr marL="2286000" lvl="4" indent="-330200" algn="l">
              <a:lnSpc>
                <a:spcPct val="90000"/>
              </a:lnSpc>
              <a:spcBef>
                <a:spcPts val="800"/>
              </a:spcBef>
              <a:spcAft>
                <a:spcPts val="0"/>
              </a:spcAft>
              <a:buClr>
                <a:srgbClr val="000000"/>
              </a:buClr>
              <a:buSzPts val="1600"/>
              <a:buFont typeface="Outfit Light"/>
              <a:buChar char="○"/>
              <a:defRPr sz="1600">
                <a:latin typeface="Outfit Light"/>
                <a:ea typeface="Outfit Light"/>
                <a:cs typeface="Outfit Light"/>
                <a:sym typeface="Outfit Light"/>
              </a:defRPr>
            </a:lvl5pPr>
            <a:lvl6pPr marL="2743200" lvl="5" indent="-342900" algn="l">
              <a:lnSpc>
                <a:spcPct val="100000"/>
              </a:lnSpc>
              <a:spcBef>
                <a:spcPts val="0"/>
              </a:spcBef>
              <a:spcAft>
                <a:spcPts val="0"/>
              </a:spcAft>
              <a:buClr>
                <a:srgbClr val="000000"/>
              </a:buClr>
              <a:buSzPts val="1800"/>
              <a:buChar char="■"/>
              <a:defRPr/>
            </a:lvl6pPr>
            <a:lvl7pPr marL="3200400" lvl="6" indent="-342900" algn="l">
              <a:lnSpc>
                <a:spcPct val="100000"/>
              </a:lnSpc>
              <a:spcBef>
                <a:spcPts val="0"/>
              </a:spcBef>
              <a:spcAft>
                <a:spcPts val="0"/>
              </a:spcAft>
              <a:buClr>
                <a:srgbClr val="000000"/>
              </a:buClr>
              <a:buSzPts val="1800"/>
              <a:buChar char="●"/>
              <a:defRPr/>
            </a:lvl7pPr>
            <a:lvl8pPr marL="3657600" lvl="7" indent="-342900" algn="l">
              <a:lnSpc>
                <a:spcPct val="100000"/>
              </a:lnSpc>
              <a:spcBef>
                <a:spcPts val="0"/>
              </a:spcBef>
              <a:spcAft>
                <a:spcPts val="0"/>
              </a:spcAft>
              <a:buClr>
                <a:srgbClr val="000000"/>
              </a:buClr>
              <a:buSzPts val="1800"/>
              <a:buChar char="○"/>
              <a:defRPr/>
            </a:lvl8pPr>
            <a:lvl9pPr marL="4114800" lvl="8" indent="-342900" algn="l">
              <a:lnSpc>
                <a:spcPct val="100000"/>
              </a:lnSpc>
              <a:spcBef>
                <a:spcPts val="0"/>
              </a:spcBef>
              <a:spcAft>
                <a:spcPts val="0"/>
              </a:spcAft>
              <a:buClr>
                <a:srgbClr val="000000"/>
              </a:buClr>
              <a:buSzPts val="1800"/>
              <a:buChar char="■"/>
              <a:defRPr/>
            </a:lvl9pPr>
          </a:lstStyle>
          <a:p>
            <a:endParaRPr/>
          </a:p>
        </p:txBody>
      </p:sp>
      <p:sp>
        <p:nvSpPr>
          <p:cNvPr id="602" name="Google Shape;602;p71"/>
          <p:cNvSpPr txBox="1">
            <a:spLocks noGrp="1"/>
          </p:cNvSpPr>
          <p:nvPr>
            <p:ph type="title"/>
          </p:nvPr>
        </p:nvSpPr>
        <p:spPr>
          <a:xfrm>
            <a:off x="628650" y="396690"/>
            <a:ext cx="7830300" cy="681900"/>
          </a:xfrm>
          <a:prstGeom prst="rect">
            <a:avLst/>
          </a:prstGeom>
          <a:noFill/>
          <a:ln>
            <a:noFill/>
          </a:ln>
        </p:spPr>
        <p:txBody>
          <a:bodyPr spcFirstLastPara="1" wrap="square" lIns="68550" tIns="68550" rIns="68550" bIns="68550" anchor="b" anchorCtr="0">
            <a:normAutofit/>
          </a:bodyPr>
          <a:lstStyle>
            <a:lvl1pPr lvl="0" algn="l">
              <a:lnSpc>
                <a:spcPct val="90000"/>
              </a:lnSpc>
              <a:spcBef>
                <a:spcPts val="0"/>
              </a:spcBef>
              <a:spcAft>
                <a:spcPts val="0"/>
              </a:spcAft>
              <a:buClr>
                <a:srgbClr val="000000"/>
              </a:buClr>
              <a:buSzPts val="2100"/>
              <a:buFont typeface="Outfit Light"/>
              <a:buNone/>
              <a:defRPr sz="2100">
                <a:latin typeface="Outfit Light"/>
                <a:ea typeface="Outfit Light"/>
                <a:cs typeface="Outfit Light"/>
                <a:sym typeface="Outfit Light"/>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603" name="Google Shape;603;p71"/>
          <p:cNvSpPr txBox="1">
            <a:spLocks noGrp="1"/>
          </p:cNvSpPr>
          <p:nvPr>
            <p:ph type="sldNum" idx="12"/>
          </p:nvPr>
        </p:nvSpPr>
        <p:spPr>
          <a:xfrm>
            <a:off x="91730" y="4841087"/>
            <a:ext cx="259500" cy="284700"/>
          </a:xfrm>
          <a:prstGeom prst="rect">
            <a:avLst/>
          </a:prstGeom>
          <a:noFill/>
          <a:ln>
            <a:noFill/>
          </a:ln>
        </p:spPr>
        <p:txBody>
          <a:bodyPr spcFirstLastPara="1" wrap="square" lIns="34225" tIns="34225" rIns="34225" bIns="34225" anchor="ctr" anchorCtr="0">
            <a:spAutoFit/>
          </a:bodyPr>
          <a:lstStyle>
            <a:lvl1pPr marL="0" marR="0" lvl="0" indent="0" algn="ctr">
              <a:lnSpc>
                <a:spcPct val="100000"/>
              </a:lnSpc>
              <a:spcBef>
                <a:spcPts val="0"/>
              </a:spcBef>
              <a:spcAft>
                <a:spcPts val="0"/>
              </a:spcAft>
              <a:buClr>
                <a:srgbClr val="212121"/>
              </a:buClr>
              <a:buSzPts val="1400"/>
              <a:buFont typeface="Outfit"/>
              <a:buNone/>
              <a:defRPr sz="1400">
                <a:solidFill>
                  <a:srgbClr val="212121"/>
                </a:solidFill>
              </a:defRPr>
            </a:lvl1pPr>
            <a:lvl2pPr marL="0" marR="0" lvl="1" indent="0" algn="ctr">
              <a:lnSpc>
                <a:spcPct val="100000"/>
              </a:lnSpc>
              <a:spcBef>
                <a:spcPts val="0"/>
              </a:spcBef>
              <a:spcAft>
                <a:spcPts val="0"/>
              </a:spcAft>
              <a:buClr>
                <a:srgbClr val="212121"/>
              </a:buClr>
              <a:buSzPts val="1400"/>
              <a:buFont typeface="Outfit"/>
              <a:buNone/>
              <a:defRPr sz="1400">
                <a:solidFill>
                  <a:srgbClr val="212121"/>
                </a:solidFill>
              </a:defRPr>
            </a:lvl2pPr>
            <a:lvl3pPr marL="0" marR="0" lvl="2" indent="0" algn="ctr">
              <a:lnSpc>
                <a:spcPct val="100000"/>
              </a:lnSpc>
              <a:spcBef>
                <a:spcPts val="0"/>
              </a:spcBef>
              <a:spcAft>
                <a:spcPts val="0"/>
              </a:spcAft>
              <a:buClr>
                <a:srgbClr val="212121"/>
              </a:buClr>
              <a:buSzPts val="1400"/>
              <a:buFont typeface="Outfit"/>
              <a:buNone/>
              <a:defRPr sz="1400">
                <a:solidFill>
                  <a:srgbClr val="212121"/>
                </a:solidFill>
              </a:defRPr>
            </a:lvl3pPr>
            <a:lvl4pPr marL="0" marR="0" lvl="3" indent="0" algn="ctr">
              <a:lnSpc>
                <a:spcPct val="100000"/>
              </a:lnSpc>
              <a:spcBef>
                <a:spcPts val="0"/>
              </a:spcBef>
              <a:spcAft>
                <a:spcPts val="0"/>
              </a:spcAft>
              <a:buClr>
                <a:srgbClr val="212121"/>
              </a:buClr>
              <a:buSzPts val="1400"/>
              <a:buFont typeface="Outfit"/>
              <a:buNone/>
              <a:defRPr sz="1400">
                <a:solidFill>
                  <a:srgbClr val="212121"/>
                </a:solidFill>
              </a:defRPr>
            </a:lvl4pPr>
            <a:lvl5pPr marL="0" marR="0" lvl="4" indent="0" algn="ctr">
              <a:lnSpc>
                <a:spcPct val="100000"/>
              </a:lnSpc>
              <a:spcBef>
                <a:spcPts val="0"/>
              </a:spcBef>
              <a:spcAft>
                <a:spcPts val="0"/>
              </a:spcAft>
              <a:buClr>
                <a:srgbClr val="212121"/>
              </a:buClr>
              <a:buSzPts val="1400"/>
              <a:buFont typeface="Outfit"/>
              <a:buNone/>
              <a:defRPr sz="1400">
                <a:solidFill>
                  <a:srgbClr val="212121"/>
                </a:solidFill>
              </a:defRPr>
            </a:lvl5pPr>
            <a:lvl6pPr marL="0" marR="0" lvl="5" indent="0" algn="ctr">
              <a:lnSpc>
                <a:spcPct val="100000"/>
              </a:lnSpc>
              <a:spcBef>
                <a:spcPts val="0"/>
              </a:spcBef>
              <a:spcAft>
                <a:spcPts val="0"/>
              </a:spcAft>
              <a:buClr>
                <a:srgbClr val="212121"/>
              </a:buClr>
              <a:buSzPts val="1400"/>
              <a:buFont typeface="Outfit"/>
              <a:buNone/>
              <a:defRPr sz="1400">
                <a:solidFill>
                  <a:srgbClr val="212121"/>
                </a:solidFill>
              </a:defRPr>
            </a:lvl6pPr>
            <a:lvl7pPr marL="0" marR="0" lvl="6" indent="0" algn="ctr">
              <a:lnSpc>
                <a:spcPct val="100000"/>
              </a:lnSpc>
              <a:spcBef>
                <a:spcPts val="0"/>
              </a:spcBef>
              <a:spcAft>
                <a:spcPts val="0"/>
              </a:spcAft>
              <a:buClr>
                <a:srgbClr val="212121"/>
              </a:buClr>
              <a:buSzPts val="1400"/>
              <a:buFont typeface="Outfit"/>
              <a:buNone/>
              <a:defRPr sz="1400">
                <a:solidFill>
                  <a:srgbClr val="212121"/>
                </a:solidFill>
              </a:defRPr>
            </a:lvl7pPr>
            <a:lvl8pPr marL="0" marR="0" lvl="7" indent="0" algn="ctr">
              <a:lnSpc>
                <a:spcPct val="100000"/>
              </a:lnSpc>
              <a:spcBef>
                <a:spcPts val="0"/>
              </a:spcBef>
              <a:spcAft>
                <a:spcPts val="0"/>
              </a:spcAft>
              <a:buClr>
                <a:srgbClr val="212121"/>
              </a:buClr>
              <a:buSzPts val="1400"/>
              <a:buFont typeface="Outfit"/>
              <a:buNone/>
              <a:defRPr sz="1400">
                <a:solidFill>
                  <a:srgbClr val="212121"/>
                </a:solidFill>
              </a:defRPr>
            </a:lvl8pPr>
            <a:lvl9pPr marL="0" marR="0" lvl="8" indent="0" algn="ctr">
              <a:lnSpc>
                <a:spcPct val="100000"/>
              </a:lnSpc>
              <a:spcBef>
                <a:spcPts val="0"/>
              </a:spcBef>
              <a:spcAft>
                <a:spcPts val="0"/>
              </a:spcAft>
              <a:buClr>
                <a:srgbClr val="212121"/>
              </a:buClr>
              <a:buSzPts val="1400"/>
              <a:buFont typeface="Outfit"/>
              <a:buNone/>
              <a:defRPr sz="1400">
                <a:solidFill>
                  <a:srgbClr val="212121"/>
                </a:solidFill>
              </a:defRPr>
            </a:lvl9pPr>
          </a:lstStyle>
          <a:p>
            <a:pPr marL="0" lvl="0" indent="0" algn="ctr" rtl="0">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4: Title and body side by side">
  <p:cSld name="ONE_COLUMN_TEXT_3">
    <p:spTree>
      <p:nvGrpSpPr>
        <p:cNvPr id="1" name="Shape 48"/>
        <p:cNvGrpSpPr/>
        <p:nvPr/>
      </p:nvGrpSpPr>
      <p:grpSpPr>
        <a:xfrm>
          <a:off x="0" y="0"/>
          <a:ext cx="0" cy="0"/>
          <a:chOff x="0" y="0"/>
          <a:chExt cx="0" cy="0"/>
        </a:xfrm>
      </p:grpSpPr>
      <p:sp>
        <p:nvSpPr>
          <p:cNvPr id="49" name="Google Shape;49;p8"/>
          <p:cNvSpPr txBox="1">
            <a:spLocks noGrp="1"/>
          </p:cNvSpPr>
          <p:nvPr>
            <p:ph type="body" idx="1"/>
          </p:nvPr>
        </p:nvSpPr>
        <p:spPr>
          <a:xfrm>
            <a:off x="3254975" y="457206"/>
            <a:ext cx="5439000" cy="3887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50" name="Google Shape;50;p8"/>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1" name="Google Shape;51;p8"/>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A3: Cover 1">
  <p:cSld name="TITLE_1_2_1_1">
    <p:bg>
      <p:bgPr>
        <a:solidFill>
          <a:schemeClr val="lt1"/>
        </a:solidFill>
        <a:effectLst/>
      </p:bgPr>
    </p:bg>
    <p:spTree>
      <p:nvGrpSpPr>
        <p:cNvPr id="1" name="Shape 604"/>
        <p:cNvGrpSpPr/>
        <p:nvPr/>
      </p:nvGrpSpPr>
      <p:grpSpPr>
        <a:xfrm>
          <a:off x="0" y="0"/>
          <a:ext cx="0" cy="0"/>
          <a:chOff x="0" y="0"/>
          <a:chExt cx="0" cy="0"/>
        </a:xfrm>
      </p:grpSpPr>
      <p:sp>
        <p:nvSpPr>
          <p:cNvPr id="605" name="Google Shape;605;p72"/>
          <p:cNvSpPr txBox="1">
            <a:spLocks noGrp="1"/>
          </p:cNvSpPr>
          <p:nvPr>
            <p:ph type="ctrTitle"/>
          </p:nvPr>
        </p:nvSpPr>
        <p:spPr>
          <a:xfrm>
            <a:off x="455775" y="1295400"/>
            <a:ext cx="6860400" cy="1654200"/>
          </a:xfrm>
          <a:prstGeom prst="rect">
            <a:avLst/>
          </a:prstGeom>
        </p:spPr>
        <p:txBody>
          <a:bodyPr spcFirstLastPara="1" wrap="square" lIns="0" tIns="0" rIns="0" bIns="0" anchor="b" anchorCtr="0">
            <a:noAutofit/>
          </a:bodyPr>
          <a:lstStyle>
            <a:lvl1pPr lvl="0">
              <a:lnSpc>
                <a:spcPct val="90000"/>
              </a:lnSpc>
              <a:spcBef>
                <a:spcPts val="0"/>
              </a:spcBef>
              <a:spcAft>
                <a:spcPts val="0"/>
              </a:spcAft>
              <a:buClr>
                <a:schemeClr val="dk2"/>
              </a:buClr>
              <a:buSzPts val="4800"/>
              <a:buNone/>
              <a:defRPr sz="4800">
                <a:solidFill>
                  <a:schemeClr val="dk2"/>
                </a:solidFill>
              </a:defRPr>
            </a:lvl1pPr>
            <a:lvl2pPr lvl="1" algn="ctr">
              <a:lnSpc>
                <a:spcPct val="90000"/>
              </a:lnSpc>
              <a:spcBef>
                <a:spcPts val="0"/>
              </a:spcBef>
              <a:spcAft>
                <a:spcPts val="0"/>
              </a:spcAft>
              <a:buClr>
                <a:schemeClr val="dk2"/>
              </a:buClr>
              <a:buSzPts val="5200"/>
              <a:buNone/>
              <a:defRPr sz="5200">
                <a:solidFill>
                  <a:schemeClr val="dk2"/>
                </a:solidFill>
              </a:defRPr>
            </a:lvl2pPr>
            <a:lvl3pPr lvl="2" algn="ctr">
              <a:lnSpc>
                <a:spcPct val="90000"/>
              </a:lnSpc>
              <a:spcBef>
                <a:spcPts val="0"/>
              </a:spcBef>
              <a:spcAft>
                <a:spcPts val="0"/>
              </a:spcAft>
              <a:buClr>
                <a:schemeClr val="dk2"/>
              </a:buClr>
              <a:buSzPts val="5200"/>
              <a:buNone/>
              <a:defRPr sz="5200">
                <a:solidFill>
                  <a:schemeClr val="dk2"/>
                </a:solidFill>
              </a:defRPr>
            </a:lvl3pPr>
            <a:lvl4pPr lvl="3" algn="ctr">
              <a:lnSpc>
                <a:spcPct val="90000"/>
              </a:lnSpc>
              <a:spcBef>
                <a:spcPts val="0"/>
              </a:spcBef>
              <a:spcAft>
                <a:spcPts val="0"/>
              </a:spcAft>
              <a:buClr>
                <a:schemeClr val="dk2"/>
              </a:buClr>
              <a:buSzPts val="5200"/>
              <a:buNone/>
              <a:defRPr sz="5200">
                <a:solidFill>
                  <a:schemeClr val="dk2"/>
                </a:solidFill>
              </a:defRPr>
            </a:lvl4pPr>
            <a:lvl5pPr lvl="4" algn="ctr">
              <a:lnSpc>
                <a:spcPct val="90000"/>
              </a:lnSpc>
              <a:spcBef>
                <a:spcPts val="0"/>
              </a:spcBef>
              <a:spcAft>
                <a:spcPts val="0"/>
              </a:spcAft>
              <a:buClr>
                <a:schemeClr val="dk2"/>
              </a:buClr>
              <a:buSzPts val="5200"/>
              <a:buNone/>
              <a:defRPr sz="5200">
                <a:solidFill>
                  <a:schemeClr val="dk2"/>
                </a:solidFill>
              </a:defRPr>
            </a:lvl5pPr>
            <a:lvl6pPr lvl="5" algn="ctr">
              <a:lnSpc>
                <a:spcPct val="90000"/>
              </a:lnSpc>
              <a:spcBef>
                <a:spcPts val="0"/>
              </a:spcBef>
              <a:spcAft>
                <a:spcPts val="0"/>
              </a:spcAft>
              <a:buClr>
                <a:schemeClr val="dk2"/>
              </a:buClr>
              <a:buSzPts val="5200"/>
              <a:buNone/>
              <a:defRPr sz="5200">
                <a:solidFill>
                  <a:schemeClr val="dk2"/>
                </a:solidFill>
              </a:defRPr>
            </a:lvl6pPr>
            <a:lvl7pPr lvl="6" algn="ctr">
              <a:lnSpc>
                <a:spcPct val="90000"/>
              </a:lnSpc>
              <a:spcBef>
                <a:spcPts val="0"/>
              </a:spcBef>
              <a:spcAft>
                <a:spcPts val="0"/>
              </a:spcAft>
              <a:buClr>
                <a:schemeClr val="dk2"/>
              </a:buClr>
              <a:buSzPts val="5200"/>
              <a:buNone/>
              <a:defRPr sz="5200">
                <a:solidFill>
                  <a:schemeClr val="dk2"/>
                </a:solidFill>
              </a:defRPr>
            </a:lvl7pPr>
            <a:lvl8pPr lvl="7" algn="ctr">
              <a:lnSpc>
                <a:spcPct val="90000"/>
              </a:lnSpc>
              <a:spcBef>
                <a:spcPts val="0"/>
              </a:spcBef>
              <a:spcAft>
                <a:spcPts val="0"/>
              </a:spcAft>
              <a:buClr>
                <a:schemeClr val="dk2"/>
              </a:buClr>
              <a:buSzPts val="5200"/>
              <a:buNone/>
              <a:defRPr sz="5200">
                <a:solidFill>
                  <a:schemeClr val="dk2"/>
                </a:solidFill>
              </a:defRPr>
            </a:lvl8pPr>
            <a:lvl9pPr lvl="8" algn="ctr">
              <a:lnSpc>
                <a:spcPct val="90000"/>
              </a:lnSpc>
              <a:spcBef>
                <a:spcPts val="0"/>
              </a:spcBef>
              <a:spcAft>
                <a:spcPts val="0"/>
              </a:spcAft>
              <a:buClr>
                <a:schemeClr val="dk2"/>
              </a:buClr>
              <a:buSzPts val="5200"/>
              <a:buNone/>
              <a:defRPr sz="5200">
                <a:solidFill>
                  <a:schemeClr val="dk2"/>
                </a:solidFill>
              </a:defRPr>
            </a:lvl9pPr>
          </a:lstStyle>
          <a:p>
            <a:endParaRPr/>
          </a:p>
        </p:txBody>
      </p:sp>
      <p:sp>
        <p:nvSpPr>
          <p:cNvPr id="606" name="Google Shape;606;p72"/>
          <p:cNvSpPr/>
          <p:nvPr/>
        </p:nvSpPr>
        <p:spPr>
          <a:xfrm>
            <a:off x="248825" y="4618350"/>
            <a:ext cx="8679000" cy="293400"/>
          </a:xfrm>
          <a:prstGeom prst="rect">
            <a:avLst/>
          </a:prstGeom>
          <a:solidFill>
            <a:srgbClr val="FAFA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607" name="Google Shape;607;p72"/>
          <p:cNvSpPr txBox="1">
            <a:spLocks noGrp="1"/>
          </p:cNvSpPr>
          <p:nvPr>
            <p:ph type="subTitle" idx="1"/>
          </p:nvPr>
        </p:nvSpPr>
        <p:spPr>
          <a:xfrm>
            <a:off x="455775" y="3095400"/>
            <a:ext cx="6860400" cy="792600"/>
          </a:xfrm>
          <a:prstGeom prst="rect">
            <a:avLst/>
          </a:prstGeom>
        </p:spPr>
        <p:txBody>
          <a:bodyPr spcFirstLastPara="1" wrap="square" lIns="0" tIns="0" rIns="0" bIns="0" anchor="t" anchorCtr="0">
            <a:noAutofit/>
          </a:bodyPr>
          <a:lstStyle>
            <a:lvl1pPr lvl="0">
              <a:lnSpc>
                <a:spcPct val="115000"/>
              </a:lnSpc>
              <a:spcBef>
                <a:spcPts val="0"/>
              </a:spcBef>
              <a:spcAft>
                <a:spcPts val="0"/>
              </a:spcAft>
              <a:buClr>
                <a:schemeClr val="dk1"/>
              </a:buClr>
              <a:buSzPts val="1600"/>
              <a:buFont typeface="Lora Medium"/>
              <a:buNone/>
              <a:defRPr sz="1600">
                <a:solidFill>
                  <a:schemeClr val="dk1"/>
                </a:solidFill>
                <a:latin typeface="Lora Medium"/>
                <a:ea typeface="Lora Medium"/>
                <a:cs typeface="Lora Medium"/>
                <a:sym typeface="Lora Medium"/>
              </a:defRPr>
            </a:lvl1pPr>
            <a:lvl2pPr lvl="1">
              <a:lnSpc>
                <a:spcPct val="90000"/>
              </a:lnSpc>
              <a:spcBef>
                <a:spcPts val="0"/>
              </a:spcBef>
              <a:spcAft>
                <a:spcPts val="0"/>
              </a:spcAft>
              <a:buClr>
                <a:schemeClr val="dk1"/>
              </a:buClr>
              <a:buSzPts val="1800"/>
              <a:buNone/>
              <a:defRPr sz="1800">
                <a:solidFill>
                  <a:schemeClr val="dk1"/>
                </a:solidFill>
              </a:defRPr>
            </a:lvl2pPr>
            <a:lvl3pPr lvl="2">
              <a:lnSpc>
                <a:spcPct val="90000"/>
              </a:lnSpc>
              <a:spcBef>
                <a:spcPts val="0"/>
              </a:spcBef>
              <a:spcAft>
                <a:spcPts val="0"/>
              </a:spcAft>
              <a:buClr>
                <a:schemeClr val="dk1"/>
              </a:buClr>
              <a:buSzPts val="1800"/>
              <a:buNone/>
              <a:defRPr sz="1800">
                <a:solidFill>
                  <a:schemeClr val="dk1"/>
                </a:solidFill>
              </a:defRPr>
            </a:lvl3pPr>
            <a:lvl4pPr lvl="3">
              <a:lnSpc>
                <a:spcPct val="90000"/>
              </a:lnSpc>
              <a:spcBef>
                <a:spcPts val="0"/>
              </a:spcBef>
              <a:spcAft>
                <a:spcPts val="0"/>
              </a:spcAft>
              <a:buClr>
                <a:schemeClr val="dk1"/>
              </a:buClr>
              <a:buSzPts val="1800"/>
              <a:buNone/>
              <a:defRPr sz="1800">
                <a:solidFill>
                  <a:schemeClr val="dk1"/>
                </a:solidFill>
              </a:defRPr>
            </a:lvl4pPr>
            <a:lvl5pPr lvl="4">
              <a:lnSpc>
                <a:spcPct val="90000"/>
              </a:lnSpc>
              <a:spcBef>
                <a:spcPts val="0"/>
              </a:spcBef>
              <a:spcAft>
                <a:spcPts val="0"/>
              </a:spcAft>
              <a:buClr>
                <a:schemeClr val="dk1"/>
              </a:buClr>
              <a:buSzPts val="1800"/>
              <a:buNone/>
              <a:defRPr sz="1800">
                <a:solidFill>
                  <a:schemeClr val="dk1"/>
                </a:solidFill>
              </a:defRPr>
            </a:lvl5pPr>
            <a:lvl6pPr lvl="5">
              <a:lnSpc>
                <a:spcPct val="90000"/>
              </a:lnSpc>
              <a:spcBef>
                <a:spcPts val="0"/>
              </a:spcBef>
              <a:spcAft>
                <a:spcPts val="0"/>
              </a:spcAft>
              <a:buClr>
                <a:schemeClr val="dk1"/>
              </a:buClr>
              <a:buSzPts val="1800"/>
              <a:buNone/>
              <a:defRPr sz="1800">
                <a:solidFill>
                  <a:schemeClr val="dk1"/>
                </a:solidFill>
              </a:defRPr>
            </a:lvl6pPr>
            <a:lvl7pPr lvl="6">
              <a:lnSpc>
                <a:spcPct val="90000"/>
              </a:lnSpc>
              <a:spcBef>
                <a:spcPts val="0"/>
              </a:spcBef>
              <a:spcAft>
                <a:spcPts val="0"/>
              </a:spcAft>
              <a:buClr>
                <a:schemeClr val="dk1"/>
              </a:buClr>
              <a:buSzPts val="1800"/>
              <a:buNone/>
              <a:defRPr sz="1800">
                <a:solidFill>
                  <a:schemeClr val="dk1"/>
                </a:solidFill>
              </a:defRPr>
            </a:lvl7pPr>
            <a:lvl8pPr lvl="7">
              <a:lnSpc>
                <a:spcPct val="90000"/>
              </a:lnSpc>
              <a:spcBef>
                <a:spcPts val="0"/>
              </a:spcBef>
              <a:spcAft>
                <a:spcPts val="0"/>
              </a:spcAft>
              <a:buClr>
                <a:schemeClr val="dk1"/>
              </a:buClr>
              <a:buSzPts val="1800"/>
              <a:buNone/>
              <a:defRPr sz="1800">
                <a:solidFill>
                  <a:schemeClr val="dk1"/>
                </a:solidFill>
              </a:defRPr>
            </a:lvl8pPr>
            <a:lvl9pPr lvl="8">
              <a:lnSpc>
                <a:spcPct val="90000"/>
              </a:lnSpc>
              <a:spcBef>
                <a:spcPts val="0"/>
              </a:spcBef>
              <a:spcAft>
                <a:spcPts val="0"/>
              </a:spcAft>
              <a:buClr>
                <a:schemeClr val="dk1"/>
              </a:buClr>
              <a:buSzPts val="1800"/>
              <a:buNone/>
              <a:defRPr sz="1800">
                <a:solidFill>
                  <a:schemeClr val="dk1"/>
                </a:solidFill>
              </a:defRPr>
            </a:lvl9pPr>
          </a:lstStyle>
          <a:p>
            <a:endParaRPr/>
          </a:p>
        </p:txBody>
      </p:sp>
      <p:sp>
        <p:nvSpPr>
          <p:cNvPr id="608" name="Google Shape;608;p72"/>
          <p:cNvSpPr txBox="1">
            <a:spLocks noGrp="1"/>
          </p:cNvSpPr>
          <p:nvPr>
            <p:ph type="subTitle" idx="2"/>
          </p:nvPr>
        </p:nvSpPr>
        <p:spPr>
          <a:xfrm>
            <a:off x="455775" y="4078849"/>
            <a:ext cx="4058100" cy="6471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dk1"/>
              </a:buClr>
              <a:buSzPts val="1000"/>
              <a:buFont typeface="Poppins"/>
              <a:buNone/>
              <a:defRPr sz="1000">
                <a:solidFill>
                  <a:schemeClr val="dk1"/>
                </a:solidFill>
                <a:latin typeface="Poppins"/>
                <a:ea typeface="Poppins"/>
                <a:cs typeface="Poppins"/>
                <a:sym typeface="Poppins"/>
              </a:defRPr>
            </a:lvl1pPr>
            <a:lvl2pPr lvl="1">
              <a:lnSpc>
                <a:spcPct val="100000"/>
              </a:lnSpc>
              <a:spcBef>
                <a:spcPts val="0"/>
              </a:spcBef>
              <a:spcAft>
                <a:spcPts val="0"/>
              </a:spcAft>
              <a:buClr>
                <a:schemeClr val="dk1"/>
              </a:buClr>
              <a:buSzPts val="1000"/>
              <a:buNone/>
              <a:defRPr sz="1000">
                <a:solidFill>
                  <a:schemeClr val="dk1"/>
                </a:solidFill>
              </a:defRPr>
            </a:lvl2pPr>
            <a:lvl3pPr lvl="2">
              <a:lnSpc>
                <a:spcPct val="100000"/>
              </a:lnSpc>
              <a:spcBef>
                <a:spcPts val="0"/>
              </a:spcBef>
              <a:spcAft>
                <a:spcPts val="0"/>
              </a:spcAft>
              <a:buClr>
                <a:schemeClr val="dk1"/>
              </a:buClr>
              <a:buSzPts val="1000"/>
              <a:buNone/>
              <a:defRPr sz="1000">
                <a:solidFill>
                  <a:schemeClr val="dk1"/>
                </a:solidFill>
              </a:defRPr>
            </a:lvl3pPr>
            <a:lvl4pPr lvl="3">
              <a:lnSpc>
                <a:spcPct val="100000"/>
              </a:lnSpc>
              <a:spcBef>
                <a:spcPts val="0"/>
              </a:spcBef>
              <a:spcAft>
                <a:spcPts val="0"/>
              </a:spcAft>
              <a:buClr>
                <a:schemeClr val="dk1"/>
              </a:buClr>
              <a:buSzPts val="1000"/>
              <a:buNone/>
              <a:defRPr sz="1000">
                <a:solidFill>
                  <a:schemeClr val="dk1"/>
                </a:solidFill>
              </a:defRPr>
            </a:lvl4pPr>
            <a:lvl5pPr lvl="4">
              <a:lnSpc>
                <a:spcPct val="100000"/>
              </a:lnSpc>
              <a:spcBef>
                <a:spcPts val="0"/>
              </a:spcBef>
              <a:spcAft>
                <a:spcPts val="0"/>
              </a:spcAft>
              <a:buClr>
                <a:schemeClr val="dk1"/>
              </a:buClr>
              <a:buSzPts val="1000"/>
              <a:buNone/>
              <a:defRPr sz="1000">
                <a:solidFill>
                  <a:schemeClr val="dk1"/>
                </a:solidFill>
              </a:defRPr>
            </a:lvl5pPr>
            <a:lvl6pPr lvl="5">
              <a:lnSpc>
                <a:spcPct val="100000"/>
              </a:lnSpc>
              <a:spcBef>
                <a:spcPts val="0"/>
              </a:spcBef>
              <a:spcAft>
                <a:spcPts val="0"/>
              </a:spcAft>
              <a:buClr>
                <a:schemeClr val="dk1"/>
              </a:buClr>
              <a:buSzPts val="1000"/>
              <a:buNone/>
              <a:defRPr sz="1000">
                <a:solidFill>
                  <a:schemeClr val="dk1"/>
                </a:solidFill>
              </a:defRPr>
            </a:lvl6pPr>
            <a:lvl7pPr lvl="6">
              <a:lnSpc>
                <a:spcPct val="100000"/>
              </a:lnSpc>
              <a:spcBef>
                <a:spcPts val="0"/>
              </a:spcBef>
              <a:spcAft>
                <a:spcPts val="0"/>
              </a:spcAft>
              <a:buClr>
                <a:schemeClr val="dk1"/>
              </a:buClr>
              <a:buSzPts val="1000"/>
              <a:buNone/>
              <a:defRPr sz="1000">
                <a:solidFill>
                  <a:schemeClr val="dk1"/>
                </a:solidFill>
              </a:defRPr>
            </a:lvl7pPr>
            <a:lvl8pPr lvl="7">
              <a:lnSpc>
                <a:spcPct val="100000"/>
              </a:lnSpc>
              <a:spcBef>
                <a:spcPts val="0"/>
              </a:spcBef>
              <a:spcAft>
                <a:spcPts val="0"/>
              </a:spcAft>
              <a:buClr>
                <a:schemeClr val="dk1"/>
              </a:buClr>
              <a:buSzPts val="1000"/>
              <a:buNone/>
              <a:defRPr sz="1000">
                <a:solidFill>
                  <a:schemeClr val="dk1"/>
                </a:solidFill>
              </a:defRPr>
            </a:lvl8pPr>
            <a:lvl9pPr lvl="8">
              <a:lnSpc>
                <a:spcPct val="100000"/>
              </a:lnSpc>
              <a:spcBef>
                <a:spcPts val="0"/>
              </a:spcBef>
              <a:spcAft>
                <a:spcPts val="0"/>
              </a:spcAft>
              <a:buClr>
                <a:schemeClr val="dk1"/>
              </a:buClr>
              <a:buSzPts val="1000"/>
              <a:buNone/>
              <a:defRPr sz="1000">
                <a:solidFill>
                  <a:schemeClr val="dk1"/>
                </a:solidFill>
              </a:defRPr>
            </a:lvl9pPr>
          </a:lstStyle>
          <a:p>
            <a:endParaRPr/>
          </a:p>
        </p:txBody>
      </p:sp>
      <p:grpSp>
        <p:nvGrpSpPr>
          <p:cNvPr id="609" name="Google Shape;609;p72"/>
          <p:cNvGrpSpPr/>
          <p:nvPr/>
        </p:nvGrpSpPr>
        <p:grpSpPr>
          <a:xfrm>
            <a:off x="455775" y="457222"/>
            <a:ext cx="1606708" cy="176755"/>
            <a:chOff x="238125" y="2427150"/>
            <a:chExt cx="7112475" cy="782450"/>
          </a:xfrm>
        </p:grpSpPr>
        <p:sp>
          <p:nvSpPr>
            <p:cNvPr id="610" name="Google Shape;610;p72"/>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72"/>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72"/>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72"/>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72"/>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72"/>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72"/>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72"/>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72"/>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Lora"/>
                <a:ea typeface="Lora"/>
                <a:cs typeface="Lora"/>
                <a:sym typeface="Lora"/>
              </a:defRPr>
            </a:lvl1pPr>
            <a:lvl2pPr lvl="1" algn="r">
              <a:buNone/>
              <a:defRPr sz="1300">
                <a:solidFill>
                  <a:schemeClr val="dk2"/>
                </a:solidFill>
                <a:latin typeface="Lora"/>
                <a:ea typeface="Lora"/>
                <a:cs typeface="Lora"/>
                <a:sym typeface="Lora"/>
              </a:defRPr>
            </a:lvl2pPr>
            <a:lvl3pPr lvl="2" algn="r">
              <a:buNone/>
              <a:defRPr sz="1300">
                <a:solidFill>
                  <a:schemeClr val="dk2"/>
                </a:solidFill>
                <a:latin typeface="Lora"/>
                <a:ea typeface="Lora"/>
                <a:cs typeface="Lora"/>
                <a:sym typeface="Lora"/>
              </a:defRPr>
            </a:lvl3pPr>
            <a:lvl4pPr lvl="3" algn="r">
              <a:buNone/>
              <a:defRPr sz="1300">
                <a:solidFill>
                  <a:schemeClr val="dk2"/>
                </a:solidFill>
                <a:latin typeface="Lora"/>
                <a:ea typeface="Lora"/>
                <a:cs typeface="Lora"/>
                <a:sym typeface="Lora"/>
              </a:defRPr>
            </a:lvl4pPr>
            <a:lvl5pPr lvl="4" algn="r">
              <a:buNone/>
              <a:defRPr sz="1300">
                <a:solidFill>
                  <a:schemeClr val="dk2"/>
                </a:solidFill>
                <a:latin typeface="Lora"/>
                <a:ea typeface="Lora"/>
                <a:cs typeface="Lora"/>
                <a:sym typeface="Lora"/>
              </a:defRPr>
            </a:lvl5pPr>
            <a:lvl6pPr lvl="5" algn="r">
              <a:buNone/>
              <a:defRPr sz="1300">
                <a:solidFill>
                  <a:schemeClr val="dk2"/>
                </a:solidFill>
                <a:latin typeface="Lora"/>
                <a:ea typeface="Lora"/>
                <a:cs typeface="Lora"/>
                <a:sym typeface="Lora"/>
              </a:defRPr>
            </a:lvl6pPr>
            <a:lvl7pPr lvl="6" algn="r">
              <a:buNone/>
              <a:defRPr sz="1300">
                <a:solidFill>
                  <a:schemeClr val="dk2"/>
                </a:solidFill>
                <a:latin typeface="Lora"/>
                <a:ea typeface="Lora"/>
                <a:cs typeface="Lora"/>
                <a:sym typeface="Lora"/>
              </a:defRPr>
            </a:lvl7pPr>
            <a:lvl8pPr lvl="7" algn="r">
              <a:buNone/>
              <a:defRPr sz="1300">
                <a:solidFill>
                  <a:schemeClr val="dk2"/>
                </a:solidFill>
                <a:latin typeface="Lora"/>
                <a:ea typeface="Lora"/>
                <a:cs typeface="Lora"/>
                <a:sym typeface="Lora"/>
              </a:defRPr>
            </a:lvl8pPr>
            <a:lvl9pPr lvl="8" algn="r">
              <a:buNone/>
              <a:defRPr sz="1300">
                <a:solidFill>
                  <a:schemeClr val="dk2"/>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rgbClr val="E6E4E0"/>
        </a:solidFill>
        <a:effectLst/>
      </p:bgPr>
    </p:bg>
    <p:spTree>
      <p:nvGrpSpPr>
        <p:cNvPr id="1" name="Shape 620"/>
        <p:cNvGrpSpPr/>
        <p:nvPr/>
      </p:nvGrpSpPr>
      <p:grpSpPr>
        <a:xfrm>
          <a:off x="0" y="0"/>
          <a:ext cx="0" cy="0"/>
          <a:chOff x="0" y="0"/>
          <a:chExt cx="0" cy="0"/>
        </a:xfrm>
      </p:grpSpPr>
      <p:pic>
        <p:nvPicPr>
          <p:cNvPr id="621" name="Google Shape;621;p73" descr="Google Shape;30;p6"/>
          <p:cNvPicPr preferRelativeResize="0"/>
          <p:nvPr/>
        </p:nvPicPr>
        <p:blipFill rotWithShape="1">
          <a:blip r:embed="rId2">
            <a:alphaModFix/>
          </a:blip>
          <a:srcRect/>
          <a:stretch/>
        </p:blipFill>
        <p:spPr>
          <a:xfrm>
            <a:off x="8843403" y="4888610"/>
            <a:ext cx="185121" cy="128780"/>
          </a:xfrm>
          <a:prstGeom prst="rect">
            <a:avLst/>
          </a:prstGeom>
          <a:noFill/>
          <a:ln>
            <a:noFill/>
          </a:ln>
        </p:spPr>
      </p:pic>
      <p:sp>
        <p:nvSpPr>
          <p:cNvPr id="622" name="Google Shape;622;p73"/>
          <p:cNvSpPr txBox="1">
            <a:spLocks noGrp="1"/>
          </p:cNvSpPr>
          <p:nvPr>
            <p:ph type="sldNum" idx="12"/>
          </p:nvPr>
        </p:nvSpPr>
        <p:spPr>
          <a:xfrm>
            <a:off x="8319689" y="4798171"/>
            <a:ext cx="195900" cy="207600"/>
          </a:xfrm>
          <a:prstGeom prst="rect">
            <a:avLst/>
          </a:prstGeom>
          <a:noFill/>
          <a:ln>
            <a:noFill/>
          </a:ln>
        </p:spPr>
        <p:txBody>
          <a:bodyPr spcFirstLastPara="1" wrap="square" lIns="34225" tIns="34225" rIns="34225" bIns="34225" anchor="ctr" anchorCtr="0">
            <a:spAutoFit/>
          </a:bodyPr>
          <a:lstStyle>
            <a:lvl1pPr marL="0" marR="0" lvl="0" indent="0" algn="r">
              <a:lnSpc>
                <a:spcPct val="100000"/>
              </a:lnSpc>
              <a:spcBef>
                <a:spcPts val="0"/>
              </a:spcBef>
              <a:spcAft>
                <a:spcPts val="0"/>
              </a:spcAft>
              <a:buClr>
                <a:srgbClr val="888888"/>
              </a:buClr>
              <a:buSzPts val="900"/>
              <a:buFont typeface="Outfit"/>
              <a:buNone/>
              <a:defRPr sz="900">
                <a:solidFill>
                  <a:srgbClr val="888888"/>
                </a:solidFill>
              </a:defRPr>
            </a:lvl1pPr>
            <a:lvl2pPr marL="0" marR="0" lvl="1" indent="0" algn="r">
              <a:lnSpc>
                <a:spcPct val="100000"/>
              </a:lnSpc>
              <a:spcBef>
                <a:spcPts val="0"/>
              </a:spcBef>
              <a:spcAft>
                <a:spcPts val="0"/>
              </a:spcAft>
              <a:buClr>
                <a:srgbClr val="888888"/>
              </a:buClr>
              <a:buSzPts val="900"/>
              <a:buFont typeface="Outfit"/>
              <a:buNone/>
              <a:defRPr sz="900">
                <a:solidFill>
                  <a:srgbClr val="888888"/>
                </a:solidFill>
              </a:defRPr>
            </a:lvl2pPr>
            <a:lvl3pPr marL="0" marR="0" lvl="2" indent="0" algn="r">
              <a:lnSpc>
                <a:spcPct val="100000"/>
              </a:lnSpc>
              <a:spcBef>
                <a:spcPts val="0"/>
              </a:spcBef>
              <a:spcAft>
                <a:spcPts val="0"/>
              </a:spcAft>
              <a:buClr>
                <a:srgbClr val="888888"/>
              </a:buClr>
              <a:buSzPts val="900"/>
              <a:buFont typeface="Outfit"/>
              <a:buNone/>
              <a:defRPr sz="900">
                <a:solidFill>
                  <a:srgbClr val="888888"/>
                </a:solidFill>
              </a:defRPr>
            </a:lvl3pPr>
            <a:lvl4pPr marL="0" marR="0" lvl="3" indent="0" algn="r">
              <a:lnSpc>
                <a:spcPct val="100000"/>
              </a:lnSpc>
              <a:spcBef>
                <a:spcPts val="0"/>
              </a:spcBef>
              <a:spcAft>
                <a:spcPts val="0"/>
              </a:spcAft>
              <a:buClr>
                <a:srgbClr val="888888"/>
              </a:buClr>
              <a:buSzPts val="900"/>
              <a:buFont typeface="Outfit"/>
              <a:buNone/>
              <a:defRPr sz="900">
                <a:solidFill>
                  <a:srgbClr val="888888"/>
                </a:solidFill>
              </a:defRPr>
            </a:lvl4pPr>
            <a:lvl5pPr marL="0" marR="0" lvl="4" indent="0" algn="r">
              <a:lnSpc>
                <a:spcPct val="100000"/>
              </a:lnSpc>
              <a:spcBef>
                <a:spcPts val="0"/>
              </a:spcBef>
              <a:spcAft>
                <a:spcPts val="0"/>
              </a:spcAft>
              <a:buClr>
                <a:srgbClr val="888888"/>
              </a:buClr>
              <a:buSzPts val="900"/>
              <a:buFont typeface="Outfit"/>
              <a:buNone/>
              <a:defRPr sz="900">
                <a:solidFill>
                  <a:srgbClr val="888888"/>
                </a:solidFill>
              </a:defRPr>
            </a:lvl5pPr>
            <a:lvl6pPr marL="0" marR="0" lvl="5" indent="0" algn="r">
              <a:lnSpc>
                <a:spcPct val="100000"/>
              </a:lnSpc>
              <a:spcBef>
                <a:spcPts val="0"/>
              </a:spcBef>
              <a:spcAft>
                <a:spcPts val="0"/>
              </a:spcAft>
              <a:buClr>
                <a:srgbClr val="888888"/>
              </a:buClr>
              <a:buSzPts val="900"/>
              <a:buFont typeface="Outfit"/>
              <a:buNone/>
              <a:defRPr sz="900">
                <a:solidFill>
                  <a:srgbClr val="888888"/>
                </a:solidFill>
              </a:defRPr>
            </a:lvl6pPr>
            <a:lvl7pPr marL="0" marR="0" lvl="6" indent="0" algn="r">
              <a:lnSpc>
                <a:spcPct val="100000"/>
              </a:lnSpc>
              <a:spcBef>
                <a:spcPts val="0"/>
              </a:spcBef>
              <a:spcAft>
                <a:spcPts val="0"/>
              </a:spcAft>
              <a:buClr>
                <a:srgbClr val="888888"/>
              </a:buClr>
              <a:buSzPts val="900"/>
              <a:buFont typeface="Outfit"/>
              <a:buNone/>
              <a:defRPr sz="900">
                <a:solidFill>
                  <a:srgbClr val="888888"/>
                </a:solidFill>
              </a:defRPr>
            </a:lvl7pPr>
            <a:lvl8pPr marL="0" marR="0" lvl="7" indent="0" algn="r">
              <a:lnSpc>
                <a:spcPct val="100000"/>
              </a:lnSpc>
              <a:spcBef>
                <a:spcPts val="0"/>
              </a:spcBef>
              <a:spcAft>
                <a:spcPts val="0"/>
              </a:spcAft>
              <a:buClr>
                <a:srgbClr val="888888"/>
              </a:buClr>
              <a:buSzPts val="900"/>
              <a:buFont typeface="Outfit"/>
              <a:buNone/>
              <a:defRPr sz="900">
                <a:solidFill>
                  <a:srgbClr val="888888"/>
                </a:solidFill>
              </a:defRPr>
            </a:lvl8pPr>
            <a:lvl9pPr marL="0" marR="0" lvl="8" indent="0" algn="r">
              <a:lnSpc>
                <a:spcPct val="100000"/>
              </a:lnSpc>
              <a:spcBef>
                <a:spcPts val="0"/>
              </a:spcBef>
              <a:spcAft>
                <a:spcPts val="0"/>
              </a:spcAft>
              <a:buClr>
                <a:srgbClr val="888888"/>
              </a:buClr>
              <a:buSzPts val="900"/>
              <a:buFont typeface="Outfit"/>
              <a:buNone/>
              <a:defRPr sz="900">
                <a:solidFill>
                  <a:srgbClr val="888888"/>
                </a:solidFil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G1: Customer case study ">
  <p:cSld name="ONE_COLUMN_TEXT_2_1_2">
    <p:spTree>
      <p:nvGrpSpPr>
        <p:cNvPr id="1" name="Shape 623"/>
        <p:cNvGrpSpPr/>
        <p:nvPr/>
      </p:nvGrpSpPr>
      <p:grpSpPr>
        <a:xfrm>
          <a:off x="0" y="0"/>
          <a:ext cx="0" cy="0"/>
          <a:chOff x="0" y="0"/>
          <a:chExt cx="0" cy="0"/>
        </a:xfrm>
      </p:grpSpPr>
      <p:sp>
        <p:nvSpPr>
          <p:cNvPr id="624" name="Google Shape;624;p74"/>
          <p:cNvSpPr/>
          <p:nvPr/>
        </p:nvSpPr>
        <p:spPr>
          <a:xfrm>
            <a:off x="3195625" y="0"/>
            <a:ext cx="59484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74"/>
          <p:cNvSpPr txBox="1">
            <a:spLocks noGrp="1"/>
          </p:cNvSpPr>
          <p:nvPr>
            <p:ph type="title"/>
          </p:nvPr>
        </p:nvSpPr>
        <p:spPr>
          <a:xfrm>
            <a:off x="455775" y="1371600"/>
            <a:ext cx="2406600" cy="1486500"/>
          </a:xfrm>
          <a:prstGeom prst="rect">
            <a:avLst/>
          </a:prstGeom>
        </p:spPr>
        <p:txBody>
          <a:bodyPr spcFirstLastPara="1" wrap="square" lIns="0" tIns="0" rIns="0" bIns="0" anchor="t" anchorCtr="0">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
        <p:nvSpPr>
          <p:cNvPr id="626" name="Google Shape;626;p74"/>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27" name="Google Shape;627;p74"/>
          <p:cNvSpPr txBox="1">
            <a:spLocks noGrp="1"/>
          </p:cNvSpPr>
          <p:nvPr>
            <p:ph type="body" idx="1"/>
          </p:nvPr>
        </p:nvSpPr>
        <p:spPr>
          <a:xfrm>
            <a:off x="3645000" y="1371600"/>
            <a:ext cx="5049000" cy="2861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pos="1728">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G2: Customer case study ">
  <p:cSld name="ONE_COLUMN_TEXT_2_1_1">
    <p:spTree>
      <p:nvGrpSpPr>
        <p:cNvPr id="1" name="Shape 628"/>
        <p:cNvGrpSpPr/>
        <p:nvPr/>
      </p:nvGrpSpPr>
      <p:grpSpPr>
        <a:xfrm>
          <a:off x="0" y="0"/>
          <a:ext cx="0" cy="0"/>
          <a:chOff x="0" y="0"/>
          <a:chExt cx="0" cy="0"/>
        </a:xfrm>
      </p:grpSpPr>
      <p:sp>
        <p:nvSpPr>
          <p:cNvPr id="629" name="Google Shape;629;p75"/>
          <p:cNvSpPr/>
          <p:nvPr/>
        </p:nvSpPr>
        <p:spPr>
          <a:xfrm>
            <a:off x="4570475" y="0"/>
            <a:ext cx="4573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75"/>
          <p:cNvSpPr txBox="1">
            <a:spLocks noGrp="1"/>
          </p:cNvSpPr>
          <p:nvPr>
            <p:ph type="title"/>
          </p:nvPr>
        </p:nvSpPr>
        <p:spPr>
          <a:xfrm>
            <a:off x="455775" y="1371600"/>
            <a:ext cx="3676500" cy="14865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a:endParaRPr/>
          </a:p>
        </p:txBody>
      </p:sp>
      <p:sp>
        <p:nvSpPr>
          <p:cNvPr id="631" name="Google Shape;631;p75"/>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32" name="Google Shape;632;p75"/>
          <p:cNvSpPr txBox="1">
            <a:spLocks noGrp="1"/>
          </p:cNvSpPr>
          <p:nvPr>
            <p:ph type="body" idx="1"/>
          </p:nvPr>
        </p:nvSpPr>
        <p:spPr>
          <a:xfrm>
            <a:off x="5017500" y="1371600"/>
            <a:ext cx="3676500" cy="2861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Tree>
  </p:cSld>
  <p:clrMapOvr>
    <a:masterClrMapping/>
  </p:clrMapOvr>
  <p:extLst>
    <p:ext uri="{DCECCB84-F9BA-43D5-87BE-67443E8EF086}">
      <p15:sldGuideLst xmlns:p15="http://schemas.microsoft.com/office/powerpoint/2012/main">
        <p15:guide id="1" pos="1728">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D1: Title, body and background (Oat)">
  <p:cSld name="ONE_COLUMN_TEXT_2_1_1_1_1">
    <p:spTree>
      <p:nvGrpSpPr>
        <p:cNvPr id="1" name="Shape 633"/>
        <p:cNvGrpSpPr/>
        <p:nvPr/>
      </p:nvGrpSpPr>
      <p:grpSpPr>
        <a:xfrm>
          <a:off x="0" y="0"/>
          <a:ext cx="0" cy="0"/>
          <a:chOff x="0" y="0"/>
          <a:chExt cx="0" cy="0"/>
        </a:xfrm>
      </p:grpSpPr>
      <p:sp>
        <p:nvSpPr>
          <p:cNvPr id="634" name="Google Shape;634;p76"/>
          <p:cNvSpPr/>
          <p:nvPr/>
        </p:nvSpPr>
        <p:spPr>
          <a:xfrm>
            <a:off x="3516138" y="0"/>
            <a:ext cx="5628000" cy="5143500"/>
          </a:xfrm>
          <a:prstGeom prst="rect">
            <a:avLst/>
          </a:prstGeom>
          <a:solidFill>
            <a:schemeClr val="lt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635" name="Google Shape;635;p76"/>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636" name="Google Shape;636;p76"/>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900">
                <a:solidFill>
                  <a:srgbClr val="B0AEA5"/>
                </a:solidFill>
                <a:latin typeface="Poppins"/>
                <a:ea typeface="Poppins"/>
                <a:cs typeface="Poppins"/>
                <a:sym typeface="Poppins"/>
              </a:defRPr>
            </a:lvl1pPr>
            <a:lvl2pPr lvl="1" algn="r">
              <a:lnSpc>
                <a:spcPct val="80000"/>
              </a:lnSpc>
              <a:buSzPts val="1000"/>
              <a:buNone/>
              <a:defRPr sz="900">
                <a:solidFill>
                  <a:srgbClr val="B0AEA5"/>
                </a:solidFill>
                <a:latin typeface="Poppins"/>
                <a:ea typeface="Poppins"/>
                <a:cs typeface="Poppins"/>
                <a:sym typeface="Poppins"/>
              </a:defRPr>
            </a:lvl2pPr>
            <a:lvl3pPr lvl="2" algn="r">
              <a:lnSpc>
                <a:spcPct val="80000"/>
              </a:lnSpc>
              <a:buSzPts val="1000"/>
              <a:buNone/>
              <a:defRPr sz="900">
                <a:solidFill>
                  <a:srgbClr val="B0AEA5"/>
                </a:solidFill>
                <a:latin typeface="Poppins"/>
                <a:ea typeface="Poppins"/>
                <a:cs typeface="Poppins"/>
                <a:sym typeface="Poppins"/>
              </a:defRPr>
            </a:lvl3pPr>
            <a:lvl4pPr lvl="3" algn="r">
              <a:lnSpc>
                <a:spcPct val="80000"/>
              </a:lnSpc>
              <a:buSzPts val="1000"/>
              <a:buNone/>
              <a:defRPr sz="900">
                <a:solidFill>
                  <a:srgbClr val="B0AEA5"/>
                </a:solidFill>
                <a:latin typeface="Poppins"/>
                <a:ea typeface="Poppins"/>
                <a:cs typeface="Poppins"/>
                <a:sym typeface="Poppins"/>
              </a:defRPr>
            </a:lvl4pPr>
            <a:lvl5pPr lvl="4" algn="r">
              <a:lnSpc>
                <a:spcPct val="80000"/>
              </a:lnSpc>
              <a:buSzPts val="1000"/>
              <a:buNone/>
              <a:defRPr sz="900">
                <a:solidFill>
                  <a:srgbClr val="B0AEA5"/>
                </a:solidFill>
                <a:latin typeface="Poppins"/>
                <a:ea typeface="Poppins"/>
                <a:cs typeface="Poppins"/>
                <a:sym typeface="Poppins"/>
              </a:defRPr>
            </a:lvl5pPr>
            <a:lvl6pPr lvl="5" algn="r">
              <a:lnSpc>
                <a:spcPct val="80000"/>
              </a:lnSpc>
              <a:buSzPts val="1000"/>
              <a:buNone/>
              <a:defRPr sz="900">
                <a:solidFill>
                  <a:srgbClr val="B0AEA5"/>
                </a:solidFill>
                <a:latin typeface="Poppins"/>
                <a:ea typeface="Poppins"/>
                <a:cs typeface="Poppins"/>
                <a:sym typeface="Poppins"/>
              </a:defRPr>
            </a:lvl6pPr>
            <a:lvl7pPr lvl="6" algn="r">
              <a:lnSpc>
                <a:spcPct val="80000"/>
              </a:lnSpc>
              <a:buSzPts val="1000"/>
              <a:buNone/>
              <a:defRPr sz="900">
                <a:solidFill>
                  <a:srgbClr val="B0AEA5"/>
                </a:solidFill>
                <a:latin typeface="Poppins"/>
                <a:ea typeface="Poppins"/>
                <a:cs typeface="Poppins"/>
                <a:sym typeface="Poppins"/>
              </a:defRPr>
            </a:lvl7pPr>
            <a:lvl8pPr lvl="7" algn="r">
              <a:lnSpc>
                <a:spcPct val="80000"/>
              </a:lnSpc>
              <a:buSzPts val="1000"/>
              <a:buNone/>
              <a:defRPr sz="900">
                <a:solidFill>
                  <a:srgbClr val="B0AEA5"/>
                </a:solidFill>
                <a:latin typeface="Poppins"/>
                <a:ea typeface="Poppins"/>
                <a:cs typeface="Poppins"/>
                <a:sym typeface="Poppins"/>
              </a:defRPr>
            </a:lvl8pPr>
            <a:lvl9pPr lvl="8" algn="r">
              <a:lnSpc>
                <a:spcPct val="80000"/>
              </a:lnSpc>
              <a:buSzPts val="1000"/>
              <a:buNone/>
              <a:defRPr sz="9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37" name="Google Shape;637;p76"/>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rgbClr val="B0AEA5"/>
                </a:solidFill>
                <a:latin typeface="Poppins"/>
                <a:ea typeface="Poppins"/>
                <a:cs typeface="Poppins"/>
                <a:sym typeface="Poppins"/>
              </a:rPr>
              <a:t>CONFIDENTIAL</a:t>
            </a:r>
            <a:endParaRPr sz="800">
              <a:solidFill>
                <a:srgbClr val="B0AEA5"/>
              </a:solidFill>
              <a:latin typeface="Poppins"/>
              <a:ea typeface="Poppins"/>
              <a:cs typeface="Poppins"/>
              <a:sym typeface="Poppins"/>
            </a:endParaRPr>
          </a:p>
        </p:txBody>
      </p:sp>
      <p:sp>
        <p:nvSpPr>
          <p:cNvPr id="638" name="Google Shape;638;p76"/>
          <p:cNvSpPr>
            <a:spLocks noGrp="1"/>
          </p:cNvSpPr>
          <p:nvPr>
            <p:ph type="pic" idx="2"/>
          </p:nvPr>
        </p:nvSpPr>
        <p:spPr>
          <a:xfrm>
            <a:off x="4558788" y="801974"/>
            <a:ext cx="3539700" cy="3539700"/>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D2: Title, body and background (Clay)">
  <p:cSld name="ONE_COLUMN_TEXT_2_1_3">
    <p:spTree>
      <p:nvGrpSpPr>
        <p:cNvPr id="1" name="Shape 639"/>
        <p:cNvGrpSpPr/>
        <p:nvPr/>
      </p:nvGrpSpPr>
      <p:grpSpPr>
        <a:xfrm>
          <a:off x="0" y="0"/>
          <a:ext cx="0" cy="0"/>
          <a:chOff x="0" y="0"/>
          <a:chExt cx="0" cy="0"/>
        </a:xfrm>
      </p:grpSpPr>
      <p:sp>
        <p:nvSpPr>
          <p:cNvPr id="640" name="Google Shape;640;p77"/>
          <p:cNvSpPr/>
          <p:nvPr/>
        </p:nvSpPr>
        <p:spPr>
          <a:xfrm>
            <a:off x="3516138" y="0"/>
            <a:ext cx="5628000" cy="5143500"/>
          </a:xfrm>
          <a:prstGeom prst="rect">
            <a:avLst/>
          </a:prstGeom>
          <a:solidFill>
            <a:schemeClr val="accent1"/>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641" name="Google Shape;641;p77"/>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642" name="Google Shape;642;p77"/>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chemeClr val="dk1"/>
                </a:solidFill>
                <a:latin typeface="Poppins"/>
                <a:ea typeface="Poppins"/>
                <a:cs typeface="Poppins"/>
                <a:sym typeface="Poppins"/>
              </a:defRPr>
            </a:lvl1pPr>
            <a:lvl2pPr lvl="1" algn="r">
              <a:lnSpc>
                <a:spcPct val="80000"/>
              </a:lnSpc>
              <a:buSzPts val="1000"/>
              <a:buNone/>
              <a:defRPr sz="800">
                <a:solidFill>
                  <a:schemeClr val="dk1"/>
                </a:solidFill>
                <a:latin typeface="Poppins"/>
                <a:ea typeface="Poppins"/>
                <a:cs typeface="Poppins"/>
                <a:sym typeface="Poppins"/>
              </a:defRPr>
            </a:lvl2pPr>
            <a:lvl3pPr lvl="2" algn="r">
              <a:lnSpc>
                <a:spcPct val="80000"/>
              </a:lnSpc>
              <a:buSzPts val="1000"/>
              <a:buNone/>
              <a:defRPr sz="800">
                <a:solidFill>
                  <a:schemeClr val="dk1"/>
                </a:solidFill>
                <a:latin typeface="Poppins"/>
                <a:ea typeface="Poppins"/>
                <a:cs typeface="Poppins"/>
                <a:sym typeface="Poppins"/>
              </a:defRPr>
            </a:lvl3pPr>
            <a:lvl4pPr lvl="3" algn="r">
              <a:lnSpc>
                <a:spcPct val="80000"/>
              </a:lnSpc>
              <a:buSzPts val="1000"/>
              <a:buNone/>
              <a:defRPr sz="800">
                <a:solidFill>
                  <a:schemeClr val="dk1"/>
                </a:solidFill>
                <a:latin typeface="Poppins"/>
                <a:ea typeface="Poppins"/>
                <a:cs typeface="Poppins"/>
                <a:sym typeface="Poppins"/>
              </a:defRPr>
            </a:lvl4pPr>
            <a:lvl5pPr lvl="4" algn="r">
              <a:lnSpc>
                <a:spcPct val="80000"/>
              </a:lnSpc>
              <a:buSzPts val="1000"/>
              <a:buNone/>
              <a:defRPr sz="800">
                <a:solidFill>
                  <a:schemeClr val="dk1"/>
                </a:solidFill>
                <a:latin typeface="Poppins"/>
                <a:ea typeface="Poppins"/>
                <a:cs typeface="Poppins"/>
                <a:sym typeface="Poppins"/>
              </a:defRPr>
            </a:lvl5pPr>
            <a:lvl6pPr lvl="5" algn="r">
              <a:lnSpc>
                <a:spcPct val="80000"/>
              </a:lnSpc>
              <a:buSzPts val="1000"/>
              <a:buNone/>
              <a:defRPr sz="800">
                <a:solidFill>
                  <a:schemeClr val="dk1"/>
                </a:solidFill>
                <a:latin typeface="Poppins"/>
                <a:ea typeface="Poppins"/>
                <a:cs typeface="Poppins"/>
                <a:sym typeface="Poppins"/>
              </a:defRPr>
            </a:lvl6pPr>
            <a:lvl7pPr lvl="6" algn="r">
              <a:lnSpc>
                <a:spcPct val="80000"/>
              </a:lnSpc>
              <a:buSzPts val="1000"/>
              <a:buNone/>
              <a:defRPr sz="800">
                <a:solidFill>
                  <a:schemeClr val="dk1"/>
                </a:solidFill>
                <a:latin typeface="Poppins"/>
                <a:ea typeface="Poppins"/>
                <a:cs typeface="Poppins"/>
                <a:sym typeface="Poppins"/>
              </a:defRPr>
            </a:lvl7pPr>
            <a:lvl8pPr lvl="7" algn="r">
              <a:lnSpc>
                <a:spcPct val="80000"/>
              </a:lnSpc>
              <a:buSzPts val="1000"/>
              <a:buNone/>
              <a:defRPr sz="800">
                <a:solidFill>
                  <a:schemeClr val="dk1"/>
                </a:solidFill>
                <a:latin typeface="Poppins"/>
                <a:ea typeface="Poppins"/>
                <a:cs typeface="Poppins"/>
                <a:sym typeface="Poppins"/>
              </a:defRPr>
            </a:lvl8pPr>
            <a:lvl9pPr lvl="8" algn="r">
              <a:lnSpc>
                <a:spcPct val="80000"/>
              </a:lnSpc>
              <a:buSzPts val="1000"/>
              <a:buNone/>
              <a:defRPr sz="800">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43" name="Google Shape;643;p77"/>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1"/>
                </a:solidFill>
                <a:latin typeface="Poppins"/>
                <a:ea typeface="Poppins"/>
                <a:cs typeface="Poppins"/>
                <a:sym typeface="Poppins"/>
              </a:rPr>
              <a:t>CONFIDENTIAL</a:t>
            </a:r>
            <a:endParaRPr sz="800">
              <a:solidFill>
                <a:schemeClr val="dk1"/>
              </a:solidFill>
              <a:latin typeface="Poppins"/>
              <a:ea typeface="Poppins"/>
              <a:cs typeface="Poppins"/>
              <a:sym typeface="Poppins"/>
            </a:endParaRPr>
          </a:p>
        </p:txBody>
      </p:sp>
      <p:sp>
        <p:nvSpPr>
          <p:cNvPr id="644" name="Google Shape;644;p77"/>
          <p:cNvSpPr>
            <a:spLocks noGrp="1"/>
          </p:cNvSpPr>
          <p:nvPr>
            <p:ph type="pic" idx="2"/>
          </p:nvPr>
        </p:nvSpPr>
        <p:spPr>
          <a:xfrm>
            <a:off x="4558788" y="801974"/>
            <a:ext cx="3539700" cy="35397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D2: Title, body and background (Clay) 1">
  <p:cSld name="ONE_COLUMN_TEXT_2_1_4">
    <p:spTree>
      <p:nvGrpSpPr>
        <p:cNvPr id="1" name="Shape 645"/>
        <p:cNvGrpSpPr/>
        <p:nvPr/>
      </p:nvGrpSpPr>
      <p:grpSpPr>
        <a:xfrm>
          <a:off x="0" y="0"/>
          <a:ext cx="0" cy="0"/>
          <a:chOff x="0" y="0"/>
          <a:chExt cx="0" cy="0"/>
        </a:xfrm>
      </p:grpSpPr>
      <p:sp>
        <p:nvSpPr>
          <p:cNvPr id="646" name="Google Shape;646;p78"/>
          <p:cNvSpPr/>
          <p:nvPr/>
        </p:nvSpPr>
        <p:spPr>
          <a:xfrm>
            <a:off x="3516138" y="0"/>
            <a:ext cx="5628000" cy="5143500"/>
          </a:xfrm>
          <a:prstGeom prst="rect">
            <a:avLst/>
          </a:prstGeom>
          <a:solidFill>
            <a:schemeClr val="accent1"/>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647" name="Google Shape;647;p78"/>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648" name="Google Shape;648;p78"/>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chemeClr val="dk1"/>
                </a:solidFill>
                <a:latin typeface="Poppins"/>
                <a:ea typeface="Poppins"/>
                <a:cs typeface="Poppins"/>
                <a:sym typeface="Poppins"/>
              </a:defRPr>
            </a:lvl1pPr>
            <a:lvl2pPr lvl="1" algn="r">
              <a:lnSpc>
                <a:spcPct val="80000"/>
              </a:lnSpc>
              <a:buSzPts val="1000"/>
              <a:buNone/>
              <a:defRPr sz="800">
                <a:solidFill>
                  <a:schemeClr val="dk1"/>
                </a:solidFill>
                <a:latin typeface="Poppins"/>
                <a:ea typeface="Poppins"/>
                <a:cs typeface="Poppins"/>
                <a:sym typeface="Poppins"/>
              </a:defRPr>
            </a:lvl2pPr>
            <a:lvl3pPr lvl="2" algn="r">
              <a:lnSpc>
                <a:spcPct val="80000"/>
              </a:lnSpc>
              <a:buSzPts val="1000"/>
              <a:buNone/>
              <a:defRPr sz="800">
                <a:solidFill>
                  <a:schemeClr val="dk1"/>
                </a:solidFill>
                <a:latin typeface="Poppins"/>
                <a:ea typeface="Poppins"/>
                <a:cs typeface="Poppins"/>
                <a:sym typeface="Poppins"/>
              </a:defRPr>
            </a:lvl3pPr>
            <a:lvl4pPr lvl="3" algn="r">
              <a:lnSpc>
                <a:spcPct val="80000"/>
              </a:lnSpc>
              <a:buSzPts val="1000"/>
              <a:buNone/>
              <a:defRPr sz="800">
                <a:solidFill>
                  <a:schemeClr val="dk1"/>
                </a:solidFill>
                <a:latin typeface="Poppins"/>
                <a:ea typeface="Poppins"/>
                <a:cs typeface="Poppins"/>
                <a:sym typeface="Poppins"/>
              </a:defRPr>
            </a:lvl4pPr>
            <a:lvl5pPr lvl="4" algn="r">
              <a:lnSpc>
                <a:spcPct val="80000"/>
              </a:lnSpc>
              <a:buSzPts val="1000"/>
              <a:buNone/>
              <a:defRPr sz="800">
                <a:solidFill>
                  <a:schemeClr val="dk1"/>
                </a:solidFill>
                <a:latin typeface="Poppins"/>
                <a:ea typeface="Poppins"/>
                <a:cs typeface="Poppins"/>
                <a:sym typeface="Poppins"/>
              </a:defRPr>
            </a:lvl5pPr>
            <a:lvl6pPr lvl="5" algn="r">
              <a:lnSpc>
                <a:spcPct val="80000"/>
              </a:lnSpc>
              <a:buSzPts val="1000"/>
              <a:buNone/>
              <a:defRPr sz="800">
                <a:solidFill>
                  <a:schemeClr val="dk1"/>
                </a:solidFill>
                <a:latin typeface="Poppins"/>
                <a:ea typeface="Poppins"/>
                <a:cs typeface="Poppins"/>
                <a:sym typeface="Poppins"/>
              </a:defRPr>
            </a:lvl6pPr>
            <a:lvl7pPr lvl="6" algn="r">
              <a:lnSpc>
                <a:spcPct val="80000"/>
              </a:lnSpc>
              <a:buSzPts val="1000"/>
              <a:buNone/>
              <a:defRPr sz="800">
                <a:solidFill>
                  <a:schemeClr val="dk1"/>
                </a:solidFill>
                <a:latin typeface="Poppins"/>
                <a:ea typeface="Poppins"/>
                <a:cs typeface="Poppins"/>
                <a:sym typeface="Poppins"/>
              </a:defRPr>
            </a:lvl7pPr>
            <a:lvl8pPr lvl="7" algn="r">
              <a:lnSpc>
                <a:spcPct val="80000"/>
              </a:lnSpc>
              <a:buSzPts val="1000"/>
              <a:buNone/>
              <a:defRPr sz="800">
                <a:solidFill>
                  <a:schemeClr val="dk1"/>
                </a:solidFill>
                <a:latin typeface="Poppins"/>
                <a:ea typeface="Poppins"/>
                <a:cs typeface="Poppins"/>
                <a:sym typeface="Poppins"/>
              </a:defRPr>
            </a:lvl8pPr>
            <a:lvl9pPr lvl="8" algn="r">
              <a:lnSpc>
                <a:spcPct val="80000"/>
              </a:lnSpc>
              <a:buSzPts val="1000"/>
              <a:buNone/>
              <a:defRPr sz="800">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49" name="Google Shape;649;p78"/>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1"/>
                </a:solidFill>
                <a:latin typeface="Poppins"/>
                <a:ea typeface="Poppins"/>
                <a:cs typeface="Poppins"/>
                <a:sym typeface="Poppins"/>
              </a:rPr>
              <a:t>CONFIDENTIAL</a:t>
            </a:r>
            <a:endParaRPr sz="800">
              <a:solidFill>
                <a:schemeClr val="dk1"/>
              </a:solidFill>
              <a:latin typeface="Poppins"/>
              <a:ea typeface="Poppins"/>
              <a:cs typeface="Poppins"/>
              <a:sym typeface="Poppins"/>
            </a:endParaRPr>
          </a:p>
        </p:txBody>
      </p:sp>
      <p:sp>
        <p:nvSpPr>
          <p:cNvPr id="650" name="Google Shape;650;p78"/>
          <p:cNvSpPr>
            <a:spLocks noGrp="1"/>
          </p:cNvSpPr>
          <p:nvPr>
            <p:ph type="pic" idx="2"/>
          </p:nvPr>
        </p:nvSpPr>
        <p:spPr>
          <a:xfrm>
            <a:off x="4558788" y="801974"/>
            <a:ext cx="3539700" cy="3539700"/>
          </a:xfrm>
          <a:prstGeom prst="rect">
            <a:avLst/>
          </a:prstGeom>
          <a:no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F13: Title and 5 icons">
  <p:cSld name="ONE_COLUMN_TEXT_3_1_1">
    <p:spTree>
      <p:nvGrpSpPr>
        <p:cNvPr id="1" name="Shape 651"/>
        <p:cNvGrpSpPr/>
        <p:nvPr/>
      </p:nvGrpSpPr>
      <p:grpSpPr>
        <a:xfrm>
          <a:off x="0" y="0"/>
          <a:ext cx="0" cy="0"/>
          <a:chOff x="0" y="0"/>
          <a:chExt cx="0" cy="0"/>
        </a:xfrm>
      </p:grpSpPr>
      <p:sp>
        <p:nvSpPr>
          <p:cNvPr id="652" name="Google Shape;652;p79"/>
          <p:cNvSpPr txBox="1">
            <a:spLocks noGrp="1"/>
          </p:cNvSpPr>
          <p:nvPr>
            <p:ph type="body" idx="1"/>
          </p:nvPr>
        </p:nvSpPr>
        <p:spPr>
          <a:xfrm>
            <a:off x="4654038" y="457200"/>
            <a:ext cx="4039800" cy="3887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653" name="Google Shape;653;p79"/>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54" name="Google Shape;654;p79"/>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55" name="Google Shape;655;p79"/>
          <p:cNvSpPr>
            <a:spLocks noGrp="1"/>
          </p:cNvSpPr>
          <p:nvPr>
            <p:ph type="pic" idx="2"/>
          </p:nvPr>
        </p:nvSpPr>
        <p:spPr>
          <a:xfrm>
            <a:off x="3954492" y="457143"/>
            <a:ext cx="474600" cy="474600"/>
          </a:xfrm>
          <a:prstGeom prst="rect">
            <a:avLst/>
          </a:prstGeom>
          <a:noFill/>
          <a:ln>
            <a:noFill/>
          </a:ln>
        </p:spPr>
      </p:sp>
      <p:sp>
        <p:nvSpPr>
          <p:cNvPr id="656" name="Google Shape;656;p79"/>
          <p:cNvSpPr>
            <a:spLocks noGrp="1"/>
          </p:cNvSpPr>
          <p:nvPr>
            <p:ph type="pic" idx="3"/>
          </p:nvPr>
        </p:nvSpPr>
        <p:spPr>
          <a:xfrm>
            <a:off x="3954498" y="1249548"/>
            <a:ext cx="474600" cy="474600"/>
          </a:xfrm>
          <a:prstGeom prst="rect">
            <a:avLst/>
          </a:prstGeom>
          <a:noFill/>
          <a:ln>
            <a:noFill/>
          </a:ln>
        </p:spPr>
      </p:sp>
      <p:sp>
        <p:nvSpPr>
          <p:cNvPr id="657" name="Google Shape;657;p79"/>
          <p:cNvSpPr>
            <a:spLocks noGrp="1"/>
          </p:cNvSpPr>
          <p:nvPr>
            <p:ph type="pic" idx="4"/>
          </p:nvPr>
        </p:nvSpPr>
        <p:spPr>
          <a:xfrm>
            <a:off x="3954498" y="2041953"/>
            <a:ext cx="474600" cy="474600"/>
          </a:xfrm>
          <a:prstGeom prst="rect">
            <a:avLst/>
          </a:prstGeom>
          <a:noFill/>
          <a:ln>
            <a:noFill/>
          </a:ln>
        </p:spPr>
      </p:sp>
      <p:sp>
        <p:nvSpPr>
          <p:cNvPr id="658" name="Google Shape;658;p79"/>
          <p:cNvSpPr>
            <a:spLocks noGrp="1"/>
          </p:cNvSpPr>
          <p:nvPr>
            <p:ph type="pic" idx="5"/>
          </p:nvPr>
        </p:nvSpPr>
        <p:spPr>
          <a:xfrm>
            <a:off x="3954485" y="2834357"/>
            <a:ext cx="474600" cy="474600"/>
          </a:xfrm>
          <a:prstGeom prst="rect">
            <a:avLst/>
          </a:prstGeom>
          <a:noFill/>
          <a:ln>
            <a:noFill/>
          </a:ln>
        </p:spPr>
      </p:sp>
      <p:sp>
        <p:nvSpPr>
          <p:cNvPr id="659" name="Google Shape;659;p79"/>
          <p:cNvSpPr>
            <a:spLocks noGrp="1"/>
          </p:cNvSpPr>
          <p:nvPr>
            <p:ph type="pic" idx="6"/>
          </p:nvPr>
        </p:nvSpPr>
        <p:spPr>
          <a:xfrm>
            <a:off x="3954485" y="3626762"/>
            <a:ext cx="474600" cy="474600"/>
          </a:xfrm>
          <a:prstGeom prst="rect">
            <a:avLst/>
          </a:prstGeom>
          <a:no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F7: Title and 4 icons">
  <p:cSld name="TITLE_ONLY_1_1_2_1_2">
    <p:spTree>
      <p:nvGrpSpPr>
        <p:cNvPr id="1" name="Shape 660"/>
        <p:cNvGrpSpPr/>
        <p:nvPr/>
      </p:nvGrpSpPr>
      <p:grpSpPr>
        <a:xfrm>
          <a:off x="0" y="0"/>
          <a:ext cx="0" cy="0"/>
          <a:chOff x="0" y="0"/>
          <a:chExt cx="0" cy="0"/>
        </a:xfrm>
      </p:grpSpPr>
      <p:sp>
        <p:nvSpPr>
          <p:cNvPr id="661" name="Google Shape;661;p80"/>
          <p:cNvSpPr txBox="1">
            <a:spLocks noGrp="1"/>
          </p:cNvSpPr>
          <p:nvPr>
            <p:ph type="body" idx="1"/>
          </p:nvPr>
        </p:nvSpPr>
        <p:spPr>
          <a:xfrm>
            <a:off x="455775"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662" name="Google Shape;662;p80"/>
          <p:cNvSpPr txBox="1">
            <a:spLocks noGrp="1"/>
          </p:cNvSpPr>
          <p:nvPr>
            <p:ph type="body" idx="2"/>
          </p:nvPr>
        </p:nvSpPr>
        <p:spPr>
          <a:xfrm>
            <a:off x="2555275"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663" name="Google Shape;663;p80"/>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664" name="Google Shape;664;p8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sz="900">
                <a:latin typeface="Poppins"/>
                <a:ea typeface="Poppins"/>
                <a:cs typeface="Poppins"/>
                <a:sym typeface="Poppins"/>
              </a:defRPr>
            </a:lvl1pPr>
            <a:lvl2pPr lvl="1" algn="r">
              <a:lnSpc>
                <a:spcPct val="80000"/>
              </a:lnSpc>
              <a:buSzPts val="1000"/>
              <a:buNone/>
              <a:defRPr sz="900">
                <a:latin typeface="Poppins"/>
                <a:ea typeface="Poppins"/>
                <a:cs typeface="Poppins"/>
                <a:sym typeface="Poppins"/>
              </a:defRPr>
            </a:lvl2pPr>
            <a:lvl3pPr lvl="2" algn="r">
              <a:lnSpc>
                <a:spcPct val="80000"/>
              </a:lnSpc>
              <a:buSzPts val="1000"/>
              <a:buNone/>
              <a:defRPr sz="900">
                <a:latin typeface="Poppins"/>
                <a:ea typeface="Poppins"/>
                <a:cs typeface="Poppins"/>
                <a:sym typeface="Poppins"/>
              </a:defRPr>
            </a:lvl3pPr>
            <a:lvl4pPr lvl="3" algn="r">
              <a:lnSpc>
                <a:spcPct val="80000"/>
              </a:lnSpc>
              <a:buSzPts val="1000"/>
              <a:buNone/>
              <a:defRPr sz="900">
                <a:latin typeface="Poppins"/>
                <a:ea typeface="Poppins"/>
                <a:cs typeface="Poppins"/>
                <a:sym typeface="Poppins"/>
              </a:defRPr>
            </a:lvl4pPr>
            <a:lvl5pPr lvl="4" algn="r">
              <a:lnSpc>
                <a:spcPct val="80000"/>
              </a:lnSpc>
              <a:buSzPts val="1000"/>
              <a:buNone/>
              <a:defRPr sz="900">
                <a:latin typeface="Poppins"/>
                <a:ea typeface="Poppins"/>
                <a:cs typeface="Poppins"/>
                <a:sym typeface="Poppins"/>
              </a:defRPr>
            </a:lvl5pPr>
            <a:lvl6pPr lvl="5" algn="r">
              <a:lnSpc>
                <a:spcPct val="80000"/>
              </a:lnSpc>
              <a:buSzPts val="1000"/>
              <a:buNone/>
              <a:defRPr sz="900">
                <a:latin typeface="Poppins"/>
                <a:ea typeface="Poppins"/>
                <a:cs typeface="Poppins"/>
                <a:sym typeface="Poppins"/>
              </a:defRPr>
            </a:lvl6pPr>
            <a:lvl7pPr lvl="6" algn="r">
              <a:lnSpc>
                <a:spcPct val="80000"/>
              </a:lnSpc>
              <a:buSzPts val="1000"/>
              <a:buNone/>
              <a:defRPr sz="900">
                <a:latin typeface="Poppins"/>
                <a:ea typeface="Poppins"/>
                <a:cs typeface="Poppins"/>
                <a:sym typeface="Poppins"/>
              </a:defRPr>
            </a:lvl7pPr>
            <a:lvl8pPr lvl="7" algn="r">
              <a:lnSpc>
                <a:spcPct val="80000"/>
              </a:lnSpc>
              <a:buSzPts val="1000"/>
              <a:buNone/>
              <a:defRPr sz="900">
                <a:latin typeface="Poppins"/>
                <a:ea typeface="Poppins"/>
                <a:cs typeface="Poppins"/>
                <a:sym typeface="Poppins"/>
              </a:defRPr>
            </a:lvl8pPr>
            <a:lvl9pPr lvl="8" algn="r">
              <a:lnSpc>
                <a:spcPct val="80000"/>
              </a:lnSpc>
              <a:buSzPts val="1000"/>
              <a:buNone/>
              <a:defRPr sz="900">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65" name="Google Shape;665;p80"/>
          <p:cNvSpPr>
            <a:spLocks noGrp="1"/>
          </p:cNvSpPr>
          <p:nvPr>
            <p:ph type="pic" idx="3"/>
          </p:nvPr>
        </p:nvSpPr>
        <p:spPr>
          <a:xfrm>
            <a:off x="949050" y="1623594"/>
            <a:ext cx="948300" cy="948300"/>
          </a:xfrm>
          <a:prstGeom prst="rect">
            <a:avLst/>
          </a:prstGeom>
          <a:noFill/>
          <a:ln>
            <a:noFill/>
          </a:ln>
        </p:spPr>
      </p:sp>
      <p:sp>
        <p:nvSpPr>
          <p:cNvPr id="666" name="Google Shape;666;p80"/>
          <p:cNvSpPr>
            <a:spLocks noGrp="1"/>
          </p:cNvSpPr>
          <p:nvPr>
            <p:ph type="pic" idx="4"/>
          </p:nvPr>
        </p:nvSpPr>
        <p:spPr>
          <a:xfrm>
            <a:off x="3048550" y="1623594"/>
            <a:ext cx="948300" cy="948300"/>
          </a:xfrm>
          <a:prstGeom prst="rect">
            <a:avLst/>
          </a:prstGeom>
          <a:noFill/>
          <a:ln>
            <a:noFill/>
          </a:ln>
        </p:spPr>
      </p:sp>
      <p:sp>
        <p:nvSpPr>
          <p:cNvPr id="667" name="Google Shape;667;p80"/>
          <p:cNvSpPr txBox="1">
            <a:spLocks noGrp="1"/>
          </p:cNvSpPr>
          <p:nvPr>
            <p:ph type="body" idx="5"/>
          </p:nvPr>
        </p:nvSpPr>
        <p:spPr>
          <a:xfrm>
            <a:off x="4654113"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668" name="Google Shape;668;p80"/>
          <p:cNvSpPr>
            <a:spLocks noGrp="1"/>
          </p:cNvSpPr>
          <p:nvPr>
            <p:ph type="pic" idx="6"/>
          </p:nvPr>
        </p:nvSpPr>
        <p:spPr>
          <a:xfrm>
            <a:off x="5148050" y="1623594"/>
            <a:ext cx="948300" cy="948300"/>
          </a:xfrm>
          <a:prstGeom prst="rect">
            <a:avLst/>
          </a:prstGeom>
          <a:noFill/>
          <a:ln>
            <a:noFill/>
          </a:ln>
        </p:spPr>
      </p:sp>
      <p:sp>
        <p:nvSpPr>
          <p:cNvPr id="669" name="Google Shape;669;p80"/>
          <p:cNvSpPr txBox="1">
            <a:spLocks noGrp="1"/>
          </p:cNvSpPr>
          <p:nvPr>
            <p:ph type="body" idx="7"/>
          </p:nvPr>
        </p:nvSpPr>
        <p:spPr>
          <a:xfrm>
            <a:off x="6752950" y="2762100"/>
            <a:ext cx="1934700" cy="1582800"/>
          </a:xfrm>
          <a:prstGeom prst="rect">
            <a:avLst/>
          </a:prstGeom>
        </p:spPr>
        <p:txBody>
          <a:bodyPr spcFirstLastPara="1" wrap="square" lIns="0" tIns="0" rIns="0" bIns="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670" name="Google Shape;670;p80"/>
          <p:cNvSpPr>
            <a:spLocks noGrp="1"/>
          </p:cNvSpPr>
          <p:nvPr>
            <p:ph type="pic" idx="8"/>
          </p:nvPr>
        </p:nvSpPr>
        <p:spPr>
          <a:xfrm>
            <a:off x="7247550" y="1623594"/>
            <a:ext cx="948300" cy="948300"/>
          </a:xfrm>
          <a:prstGeom prst="rect">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F5: Title and 3 icons ">
  <p:cSld name="TITLE_ONLY_1_1_1_2">
    <p:spTree>
      <p:nvGrpSpPr>
        <p:cNvPr id="1" name="Shape 671"/>
        <p:cNvGrpSpPr/>
        <p:nvPr/>
      </p:nvGrpSpPr>
      <p:grpSpPr>
        <a:xfrm>
          <a:off x="0" y="0"/>
          <a:ext cx="0" cy="0"/>
          <a:chOff x="0" y="0"/>
          <a:chExt cx="0" cy="0"/>
        </a:xfrm>
      </p:grpSpPr>
      <p:sp>
        <p:nvSpPr>
          <p:cNvPr id="672" name="Google Shape;672;p81"/>
          <p:cNvSpPr/>
          <p:nvPr/>
        </p:nvSpPr>
        <p:spPr>
          <a:xfrm>
            <a:off x="6054175" y="1774675"/>
            <a:ext cx="26343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673" name="Google Shape;673;p81"/>
          <p:cNvSpPr/>
          <p:nvPr/>
        </p:nvSpPr>
        <p:spPr>
          <a:xfrm>
            <a:off x="3254975" y="1774663"/>
            <a:ext cx="26343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674" name="Google Shape;674;p81"/>
          <p:cNvSpPr/>
          <p:nvPr/>
        </p:nvSpPr>
        <p:spPr>
          <a:xfrm>
            <a:off x="455775" y="1774663"/>
            <a:ext cx="2634300" cy="2570400"/>
          </a:xfrm>
          <a:prstGeom prst="roundRect">
            <a:avLst>
              <a:gd name="adj" fmla="val 9523"/>
            </a:avLst>
          </a:prstGeom>
          <a:solidFill>
            <a:srgbClr val="E8E6DC"/>
          </a:solidFill>
          <a:ln>
            <a:noFill/>
          </a:ln>
        </p:spPr>
        <p:txBody>
          <a:bodyPr spcFirstLastPara="1" wrap="square" lIns="91450" tIns="1280150" rIns="91450" bIns="91450"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675" name="Google Shape;675;p81"/>
          <p:cNvSpPr txBox="1">
            <a:spLocks noGrp="1"/>
          </p:cNvSpPr>
          <p:nvPr>
            <p:ph type="body" idx="1"/>
          </p:nvPr>
        </p:nvSpPr>
        <p:spPr>
          <a:xfrm>
            <a:off x="455775" y="3036100"/>
            <a:ext cx="26343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676" name="Google Shape;676;p81"/>
          <p:cNvSpPr txBox="1">
            <a:spLocks noGrp="1"/>
          </p:cNvSpPr>
          <p:nvPr>
            <p:ph type="body" idx="2"/>
          </p:nvPr>
        </p:nvSpPr>
        <p:spPr>
          <a:xfrm>
            <a:off x="3254975" y="3036100"/>
            <a:ext cx="26343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
        <p:nvSpPr>
          <p:cNvPr id="677" name="Google Shape;677;p81"/>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lvl1pPr lvl="0" algn="ctr">
              <a:spcBef>
                <a:spcPts val="0"/>
              </a:spcBef>
              <a:spcAft>
                <a:spcPts val="0"/>
              </a:spcAft>
              <a:buSzPts val="2400"/>
              <a:buNone/>
              <a:defRPr/>
            </a:lvl1pPr>
            <a:lvl2pPr lvl="1" algn="ctr">
              <a:spcBef>
                <a:spcPts val="1300"/>
              </a:spcBef>
              <a:spcAft>
                <a:spcPts val="0"/>
              </a:spcAft>
              <a:buSzPts val="2800"/>
              <a:buNone/>
              <a:defRPr/>
            </a:lvl2pPr>
            <a:lvl3pPr lvl="2" algn="ctr">
              <a:spcBef>
                <a:spcPts val="1300"/>
              </a:spcBef>
              <a:spcAft>
                <a:spcPts val="0"/>
              </a:spcAft>
              <a:buSzPts val="2800"/>
              <a:buNone/>
              <a:defRPr/>
            </a:lvl3pPr>
            <a:lvl4pPr lvl="3" algn="ctr">
              <a:spcBef>
                <a:spcPts val="1300"/>
              </a:spcBef>
              <a:spcAft>
                <a:spcPts val="0"/>
              </a:spcAft>
              <a:buSzPts val="2800"/>
              <a:buNone/>
              <a:defRPr/>
            </a:lvl4pPr>
            <a:lvl5pPr lvl="4" algn="ctr">
              <a:spcBef>
                <a:spcPts val="1300"/>
              </a:spcBef>
              <a:spcAft>
                <a:spcPts val="0"/>
              </a:spcAft>
              <a:buSzPts val="2800"/>
              <a:buNone/>
              <a:defRPr/>
            </a:lvl5pPr>
            <a:lvl6pPr lvl="5" algn="ctr">
              <a:spcBef>
                <a:spcPts val="1300"/>
              </a:spcBef>
              <a:spcAft>
                <a:spcPts val="0"/>
              </a:spcAft>
              <a:buSzPts val="2800"/>
              <a:buNone/>
              <a:defRPr/>
            </a:lvl6pPr>
            <a:lvl7pPr lvl="6" algn="ctr">
              <a:spcBef>
                <a:spcPts val="1300"/>
              </a:spcBef>
              <a:spcAft>
                <a:spcPts val="0"/>
              </a:spcAft>
              <a:buSzPts val="2800"/>
              <a:buNone/>
              <a:defRPr/>
            </a:lvl7pPr>
            <a:lvl8pPr lvl="7" algn="ctr">
              <a:spcBef>
                <a:spcPts val="1300"/>
              </a:spcBef>
              <a:spcAft>
                <a:spcPts val="0"/>
              </a:spcAft>
              <a:buSzPts val="2800"/>
              <a:buNone/>
              <a:defRPr/>
            </a:lvl8pPr>
            <a:lvl9pPr lvl="8" algn="ctr">
              <a:spcBef>
                <a:spcPts val="1300"/>
              </a:spcBef>
              <a:spcAft>
                <a:spcPts val="1300"/>
              </a:spcAft>
              <a:buSzPts val="2800"/>
              <a:buNone/>
              <a:defRPr/>
            </a:lvl9pPr>
          </a:lstStyle>
          <a:p>
            <a:endParaRPr/>
          </a:p>
        </p:txBody>
      </p:sp>
      <p:sp>
        <p:nvSpPr>
          <p:cNvPr id="678" name="Google Shape;678;p8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79" name="Google Shape;679;p81"/>
          <p:cNvSpPr>
            <a:spLocks noGrp="1"/>
          </p:cNvSpPr>
          <p:nvPr>
            <p:ph type="pic" idx="3"/>
          </p:nvPr>
        </p:nvSpPr>
        <p:spPr>
          <a:xfrm>
            <a:off x="1298775" y="2003650"/>
            <a:ext cx="948300" cy="948300"/>
          </a:xfrm>
          <a:prstGeom prst="rect">
            <a:avLst/>
          </a:prstGeom>
          <a:noFill/>
          <a:ln>
            <a:noFill/>
          </a:ln>
        </p:spPr>
      </p:sp>
      <p:sp>
        <p:nvSpPr>
          <p:cNvPr id="680" name="Google Shape;680;p81"/>
          <p:cNvSpPr>
            <a:spLocks noGrp="1"/>
          </p:cNvSpPr>
          <p:nvPr>
            <p:ph type="pic" idx="4"/>
          </p:nvPr>
        </p:nvSpPr>
        <p:spPr>
          <a:xfrm>
            <a:off x="4097975" y="2003650"/>
            <a:ext cx="948300" cy="948300"/>
          </a:xfrm>
          <a:prstGeom prst="rect">
            <a:avLst/>
          </a:prstGeom>
          <a:noFill/>
          <a:ln>
            <a:noFill/>
          </a:ln>
        </p:spPr>
      </p:sp>
      <p:sp>
        <p:nvSpPr>
          <p:cNvPr id="681" name="Google Shape;681;p81"/>
          <p:cNvSpPr>
            <a:spLocks noGrp="1"/>
          </p:cNvSpPr>
          <p:nvPr>
            <p:ph type="pic" idx="5"/>
          </p:nvPr>
        </p:nvSpPr>
        <p:spPr>
          <a:xfrm>
            <a:off x="6897175" y="2003650"/>
            <a:ext cx="948300" cy="948300"/>
          </a:xfrm>
          <a:prstGeom prst="rect">
            <a:avLst/>
          </a:prstGeom>
          <a:noFill/>
          <a:ln>
            <a:noFill/>
          </a:ln>
        </p:spPr>
      </p:sp>
      <p:sp>
        <p:nvSpPr>
          <p:cNvPr id="682" name="Google Shape;682;p81"/>
          <p:cNvSpPr txBox="1">
            <a:spLocks noGrp="1"/>
          </p:cNvSpPr>
          <p:nvPr>
            <p:ph type="body" idx="6"/>
          </p:nvPr>
        </p:nvSpPr>
        <p:spPr>
          <a:xfrm>
            <a:off x="6054175" y="3036100"/>
            <a:ext cx="2634300" cy="1309200"/>
          </a:xfrm>
          <a:prstGeom prst="rect">
            <a:avLst/>
          </a:prstGeom>
        </p:spPr>
        <p:txBody>
          <a:bodyPr spcFirstLastPara="1" wrap="square" lIns="91450" tIns="91450" rIns="91450" bIns="91450" anchor="t" anchorCtr="0">
            <a:noAutofit/>
          </a:bodyPr>
          <a:lstStyle>
            <a:lvl1pPr marL="457200" lvl="0" indent="-317500" algn="ctr">
              <a:spcBef>
                <a:spcPts val="0"/>
              </a:spcBef>
              <a:spcAft>
                <a:spcPts val="0"/>
              </a:spcAft>
              <a:buSzPts val="1400"/>
              <a:buChar char="●"/>
              <a:defRPr sz="1400">
                <a:solidFill>
                  <a:schemeClr val="dk1"/>
                </a:solidFill>
              </a:defRPr>
            </a:lvl1pPr>
            <a:lvl2pPr marL="914400" lvl="1" indent="-304800" algn="ctr">
              <a:spcBef>
                <a:spcPts val="1000"/>
              </a:spcBef>
              <a:spcAft>
                <a:spcPts val="0"/>
              </a:spcAft>
              <a:buSzPts val="1200"/>
              <a:buChar char="○"/>
              <a:defRPr sz="1200">
                <a:solidFill>
                  <a:schemeClr val="dk1"/>
                </a:solidFill>
              </a:defRPr>
            </a:lvl2pPr>
            <a:lvl3pPr marL="1371600" lvl="2" indent="-304800" algn="ctr">
              <a:spcBef>
                <a:spcPts val="1000"/>
              </a:spcBef>
              <a:spcAft>
                <a:spcPts val="0"/>
              </a:spcAft>
              <a:buSzPts val="1200"/>
              <a:buChar char="■"/>
              <a:defRPr sz="1200">
                <a:solidFill>
                  <a:schemeClr val="dk1"/>
                </a:solidFill>
              </a:defRPr>
            </a:lvl3pPr>
            <a:lvl4pPr marL="1828800" lvl="3" indent="-304800" algn="ctr">
              <a:spcBef>
                <a:spcPts val="1000"/>
              </a:spcBef>
              <a:spcAft>
                <a:spcPts val="0"/>
              </a:spcAft>
              <a:buSzPts val="1200"/>
              <a:buChar char="●"/>
              <a:defRPr sz="1200">
                <a:solidFill>
                  <a:schemeClr val="dk1"/>
                </a:solidFill>
              </a:defRPr>
            </a:lvl4pPr>
            <a:lvl5pPr marL="2286000" lvl="4" indent="-304800" algn="ctr">
              <a:spcBef>
                <a:spcPts val="1000"/>
              </a:spcBef>
              <a:spcAft>
                <a:spcPts val="0"/>
              </a:spcAft>
              <a:buSzPts val="1200"/>
              <a:buChar char="○"/>
              <a:defRPr sz="1200">
                <a:solidFill>
                  <a:schemeClr val="dk1"/>
                </a:solidFill>
              </a:defRPr>
            </a:lvl5pPr>
            <a:lvl6pPr marL="2743200" lvl="5" indent="-304800" algn="ctr">
              <a:spcBef>
                <a:spcPts val="1000"/>
              </a:spcBef>
              <a:spcAft>
                <a:spcPts val="0"/>
              </a:spcAft>
              <a:buSzPts val="1200"/>
              <a:buChar char="■"/>
              <a:defRPr sz="1200">
                <a:solidFill>
                  <a:schemeClr val="dk1"/>
                </a:solidFill>
              </a:defRPr>
            </a:lvl6pPr>
            <a:lvl7pPr marL="3200400" lvl="6" indent="-304800" algn="ctr">
              <a:spcBef>
                <a:spcPts val="1000"/>
              </a:spcBef>
              <a:spcAft>
                <a:spcPts val="0"/>
              </a:spcAft>
              <a:buSzPts val="1200"/>
              <a:buChar char="●"/>
              <a:defRPr sz="1200">
                <a:solidFill>
                  <a:schemeClr val="dk1"/>
                </a:solidFill>
              </a:defRPr>
            </a:lvl7pPr>
            <a:lvl8pPr marL="3657600" lvl="7" indent="-304800" algn="ctr">
              <a:spcBef>
                <a:spcPts val="1000"/>
              </a:spcBef>
              <a:spcAft>
                <a:spcPts val="0"/>
              </a:spcAft>
              <a:buSzPts val="1200"/>
              <a:buChar char="○"/>
              <a:defRPr sz="1200">
                <a:solidFill>
                  <a:schemeClr val="dk1"/>
                </a:solidFill>
              </a:defRPr>
            </a:lvl8pPr>
            <a:lvl9pPr marL="4114800" lvl="8" indent="-304800" algn="ctr">
              <a:spcBef>
                <a:spcPts val="1000"/>
              </a:spcBef>
              <a:spcAft>
                <a:spcPts val="1000"/>
              </a:spcAft>
              <a:buSzPts val="1200"/>
              <a:buChar char="■"/>
              <a:defRPr sz="12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515">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5: Title and body side by side">
  <p:cSld name="ONE_COLUMN_TEXT_3_1">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3545838" y="457200"/>
            <a:ext cx="5148000" cy="3887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54" name="Google Shape;54;p9"/>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9"/>
          <p:cNvSpPr txBox="1">
            <a:spLocks noGrp="1"/>
          </p:cNvSpPr>
          <p:nvPr>
            <p:ph type="title"/>
          </p:nvPr>
        </p:nvSpPr>
        <p:spPr>
          <a:xfrm>
            <a:off x="455775" y="457202"/>
            <a:ext cx="2634300" cy="2777100"/>
          </a:xfrm>
          <a:prstGeom prst="rect">
            <a:avLst/>
          </a:prstGeom>
        </p:spPr>
        <p:txBody>
          <a:bodyPr spcFirstLastPara="1" wrap="square" lIns="182875" tIns="137150" rIns="45725" bIns="45725"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56" name="Google Shape;56;p9"/>
          <p:cNvSpPr/>
          <p:nvPr/>
        </p:nvSpPr>
        <p:spPr>
          <a:xfrm>
            <a:off x="455775" y="457181"/>
            <a:ext cx="2634300" cy="3887700"/>
          </a:xfrm>
          <a:prstGeom prst="roundRect">
            <a:avLst>
              <a:gd name="adj" fmla="val 7317"/>
            </a:avLst>
          </a:prstGeom>
          <a:solidFill>
            <a:srgbClr val="E8E6DC"/>
          </a:solidFill>
          <a:ln>
            <a:noFill/>
          </a:ln>
        </p:spPr>
        <p:txBody>
          <a:bodyPr spcFirstLastPara="1" wrap="square" lIns="91450" tIns="91450" rIns="91450" bIns="91450" anchor="t" anchorCtr="0">
            <a:noAutofit/>
          </a:bodyPr>
          <a:lstStyle/>
          <a:p>
            <a:pPr marL="0" lvl="0" indent="0" algn="l" rtl="0">
              <a:lnSpc>
                <a:spcPct val="115000"/>
              </a:lnSpc>
              <a:spcBef>
                <a:spcPts val="0"/>
              </a:spcBef>
              <a:spcAft>
                <a:spcPts val="0"/>
              </a:spcAft>
              <a:buNone/>
            </a:pPr>
            <a:endParaRPr sz="2400">
              <a:solidFill>
                <a:schemeClr val="dk1"/>
              </a:solidFill>
              <a:latin typeface="Poppins SemiBold"/>
              <a:ea typeface="Poppins SemiBold"/>
              <a:cs typeface="Poppins SemiBold"/>
              <a:sym typeface="Poppins SemiBold"/>
            </a:endParaRPr>
          </a:p>
          <a:p>
            <a:pPr marL="0" lvl="0" indent="0" algn="l" rtl="0">
              <a:lnSpc>
                <a:spcPct val="115000"/>
              </a:lnSpc>
              <a:spcBef>
                <a:spcPts val="1000"/>
              </a:spcBef>
              <a:spcAft>
                <a:spcPts val="1000"/>
              </a:spcAft>
              <a:buNone/>
            </a:pPr>
            <a:endParaRPr sz="700">
              <a:latin typeface="Lora"/>
              <a:ea typeface="Lora"/>
              <a:cs typeface="Lora"/>
              <a:sym typeface="Lora"/>
            </a:endParaRPr>
          </a:p>
        </p:txBody>
      </p:sp>
      <p:sp>
        <p:nvSpPr>
          <p:cNvPr id="57" name="Google Shape;57;p9"/>
          <p:cNvSpPr>
            <a:spLocks noGrp="1"/>
          </p:cNvSpPr>
          <p:nvPr>
            <p:ph type="pic" idx="2"/>
          </p:nvPr>
        </p:nvSpPr>
        <p:spPr>
          <a:xfrm>
            <a:off x="2117319" y="3388174"/>
            <a:ext cx="750900" cy="750900"/>
          </a:xfrm>
          <a:prstGeom prst="rect">
            <a:avLst/>
          </a:prstGeom>
          <a:noFill/>
          <a:ln>
            <a:noFill/>
          </a:ln>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683"/>
        <p:cNvGrpSpPr/>
        <p:nvPr/>
      </p:nvGrpSpPr>
      <p:grpSpPr>
        <a:xfrm>
          <a:off x="0" y="0"/>
          <a:ext cx="0" cy="0"/>
          <a:chOff x="0" y="0"/>
          <a:chExt cx="0" cy="0"/>
        </a:xfrm>
      </p:grpSpPr>
      <p:sp>
        <p:nvSpPr>
          <p:cNvPr id="684" name="Google Shape;684;p82"/>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85" name="Google Shape;685;p82"/>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lvl1pPr>
            <a:lvl2pPr marL="914400" lvl="1" indent="-304800">
              <a:spcBef>
                <a:spcPts val="1000"/>
              </a:spcBef>
              <a:spcAft>
                <a:spcPts val="0"/>
              </a:spcAft>
              <a:buSzPts val="1200"/>
              <a:buChar char="○"/>
              <a:defRPr/>
            </a:lvl2pPr>
            <a:lvl3pPr marL="1371600" lvl="2" indent="-292100">
              <a:spcBef>
                <a:spcPts val="1000"/>
              </a:spcBef>
              <a:spcAft>
                <a:spcPts val="0"/>
              </a:spcAft>
              <a:buSzPts val="1000"/>
              <a:buChar char="■"/>
              <a:defRPr/>
            </a:lvl3pPr>
            <a:lvl4pPr marL="1828800" lvl="3" indent="-292100">
              <a:spcBef>
                <a:spcPts val="1000"/>
              </a:spcBef>
              <a:spcAft>
                <a:spcPts val="0"/>
              </a:spcAft>
              <a:buSzPts val="1000"/>
              <a:buChar char="●"/>
              <a:defRPr/>
            </a:lvl4pPr>
            <a:lvl5pPr marL="2286000" lvl="4" indent="-292100">
              <a:spcBef>
                <a:spcPts val="1000"/>
              </a:spcBef>
              <a:spcAft>
                <a:spcPts val="0"/>
              </a:spcAft>
              <a:buSzPts val="1000"/>
              <a:buChar char="○"/>
              <a:defRPr/>
            </a:lvl5pPr>
            <a:lvl6pPr marL="2743200" lvl="5" indent="-292100">
              <a:spcBef>
                <a:spcPts val="1000"/>
              </a:spcBef>
              <a:spcAft>
                <a:spcPts val="0"/>
              </a:spcAft>
              <a:buSzPts val="1000"/>
              <a:buChar char="■"/>
              <a:defRPr/>
            </a:lvl6pPr>
            <a:lvl7pPr marL="3200400" lvl="6" indent="-292100">
              <a:spcBef>
                <a:spcPts val="1000"/>
              </a:spcBef>
              <a:spcAft>
                <a:spcPts val="0"/>
              </a:spcAft>
              <a:buSzPts val="1000"/>
              <a:buChar char="●"/>
              <a:defRPr/>
            </a:lvl7pPr>
            <a:lvl8pPr marL="3657600" lvl="7" indent="-292100">
              <a:spcBef>
                <a:spcPts val="1000"/>
              </a:spcBef>
              <a:spcAft>
                <a:spcPts val="0"/>
              </a:spcAft>
              <a:buSzPts val="1000"/>
              <a:buChar char="○"/>
              <a:defRPr/>
            </a:lvl8pPr>
            <a:lvl9pPr marL="4114800" lvl="8" indent="-292100">
              <a:spcBef>
                <a:spcPts val="1000"/>
              </a:spcBef>
              <a:spcAft>
                <a:spcPts val="1000"/>
              </a:spcAft>
              <a:buSzPts val="1000"/>
              <a:buChar char="■"/>
              <a:defRPr/>
            </a:lvl9pPr>
          </a:lstStyle>
          <a:p>
            <a:endParaRPr/>
          </a:p>
        </p:txBody>
      </p:sp>
      <p:sp>
        <p:nvSpPr>
          <p:cNvPr id="686" name="Google Shape;686;p8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3: Title, body and placeholder  1">
  <p:cSld name="ONE_COLUMN_TEXT_1_1_1_2">
    <p:spTree>
      <p:nvGrpSpPr>
        <p:cNvPr id="1" name="Shape 687"/>
        <p:cNvGrpSpPr/>
        <p:nvPr/>
      </p:nvGrpSpPr>
      <p:grpSpPr>
        <a:xfrm>
          <a:off x="0" y="0"/>
          <a:ext cx="0" cy="0"/>
          <a:chOff x="0" y="0"/>
          <a:chExt cx="0" cy="0"/>
        </a:xfrm>
      </p:grpSpPr>
      <p:sp>
        <p:nvSpPr>
          <p:cNvPr id="688" name="Google Shape;688;p83"/>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89" name="Google Shape;689;p83"/>
          <p:cNvSpPr>
            <a:spLocks noGrp="1"/>
          </p:cNvSpPr>
          <p:nvPr>
            <p:ph type="pic" idx="2"/>
          </p:nvPr>
        </p:nvSpPr>
        <p:spPr>
          <a:xfrm>
            <a:off x="3247325" y="445025"/>
            <a:ext cx="5446500" cy="3899700"/>
          </a:xfrm>
          <a:prstGeom prst="roundRect">
            <a:avLst>
              <a:gd name="adj" fmla="val 2630"/>
            </a:avLst>
          </a:prstGeom>
          <a:noFill/>
          <a:ln>
            <a:noFill/>
          </a:ln>
        </p:spPr>
      </p:sp>
      <p:sp>
        <p:nvSpPr>
          <p:cNvPr id="690" name="Google Shape;690;p83"/>
          <p:cNvSpPr txBox="1">
            <a:spLocks noGrp="1"/>
          </p:cNvSpPr>
          <p:nvPr>
            <p:ph type="body" idx="1"/>
          </p:nvPr>
        </p:nvSpPr>
        <p:spPr>
          <a:xfrm>
            <a:off x="455775" y="1782100"/>
            <a:ext cx="2509200" cy="2562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SzPts val="1200"/>
              <a:buChar char="○"/>
              <a:defRPr sz="1200"/>
            </a:lvl8pPr>
            <a:lvl9pPr marL="4114800" lvl="8" indent="-304800">
              <a:spcBef>
                <a:spcPts val="1000"/>
              </a:spcBef>
              <a:spcAft>
                <a:spcPts val="1000"/>
              </a:spcAft>
              <a:buSzPts val="1200"/>
              <a:buChar char="■"/>
              <a:defRPr sz="1200"/>
            </a:lvl9pPr>
          </a:lstStyle>
          <a:p>
            <a:endParaRPr/>
          </a:p>
        </p:txBody>
      </p:sp>
      <p:sp>
        <p:nvSpPr>
          <p:cNvPr id="691" name="Google Shape;691;p83"/>
          <p:cNvSpPr txBox="1">
            <a:spLocks noGrp="1"/>
          </p:cNvSpPr>
          <p:nvPr>
            <p:ph type="title"/>
          </p:nvPr>
        </p:nvSpPr>
        <p:spPr>
          <a:xfrm>
            <a:off x="455775" y="442629"/>
            <a:ext cx="2519700" cy="10218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B5: Title only 2">
  <p:cSld name="B5: Title only_1">
    <p:spTree>
      <p:nvGrpSpPr>
        <p:cNvPr id="1" name="Shape 692"/>
        <p:cNvGrpSpPr/>
        <p:nvPr/>
      </p:nvGrpSpPr>
      <p:grpSpPr>
        <a:xfrm>
          <a:off x="0" y="0"/>
          <a:ext cx="0" cy="0"/>
          <a:chOff x="0" y="0"/>
          <a:chExt cx="0" cy="0"/>
        </a:xfrm>
      </p:grpSpPr>
      <p:sp>
        <p:nvSpPr>
          <p:cNvPr id="693" name="Google Shape;693;p84"/>
          <p:cNvSpPr txBox="1">
            <a:spLocks noGrp="1"/>
          </p:cNvSpPr>
          <p:nvPr>
            <p:ph type="title"/>
          </p:nvPr>
        </p:nvSpPr>
        <p:spPr>
          <a:xfrm>
            <a:off x="455775" y="445025"/>
            <a:ext cx="8238000" cy="815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94" name="Google Shape;694;p84"/>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marL="0" marR="0" lvl="0" indent="0" algn="r">
              <a:lnSpc>
                <a:spcPct val="80000"/>
              </a:lnSpc>
              <a:spcBef>
                <a:spcPts val="0"/>
              </a:spcBef>
              <a:spcAft>
                <a:spcPts val="0"/>
              </a:spcAft>
              <a:buClr>
                <a:srgbClr val="000000"/>
              </a:buClr>
              <a:buSzPts val="1018"/>
              <a:buFont typeface="Arial"/>
              <a:buNone/>
              <a:defRPr sz="825" b="0" i="0" u="none" strike="noStrike" cap="none">
                <a:solidFill>
                  <a:schemeClr val="accent4"/>
                </a:solidFill>
                <a:latin typeface="Poppins"/>
                <a:ea typeface="Poppins"/>
                <a:cs typeface="Poppins"/>
                <a:sym typeface="Poppins"/>
              </a:defRPr>
            </a:lvl1pPr>
            <a:lvl2pPr marL="0" marR="0" lvl="1" indent="0" algn="r">
              <a:lnSpc>
                <a:spcPct val="80000"/>
              </a:lnSpc>
              <a:spcBef>
                <a:spcPts val="0"/>
              </a:spcBef>
              <a:spcAft>
                <a:spcPts val="0"/>
              </a:spcAft>
              <a:buClr>
                <a:srgbClr val="000000"/>
              </a:buClr>
              <a:buSzPts val="1018"/>
              <a:buFont typeface="Arial"/>
              <a:buNone/>
              <a:defRPr sz="825" b="0" i="0" u="none" strike="noStrike" cap="none">
                <a:solidFill>
                  <a:schemeClr val="accent4"/>
                </a:solidFill>
                <a:latin typeface="Poppins"/>
                <a:ea typeface="Poppins"/>
                <a:cs typeface="Poppins"/>
                <a:sym typeface="Poppins"/>
              </a:defRPr>
            </a:lvl2pPr>
            <a:lvl3pPr marL="0" marR="0" lvl="2" indent="0" algn="r">
              <a:lnSpc>
                <a:spcPct val="80000"/>
              </a:lnSpc>
              <a:spcBef>
                <a:spcPts val="0"/>
              </a:spcBef>
              <a:spcAft>
                <a:spcPts val="0"/>
              </a:spcAft>
              <a:buClr>
                <a:srgbClr val="000000"/>
              </a:buClr>
              <a:buSzPts val="1018"/>
              <a:buFont typeface="Arial"/>
              <a:buNone/>
              <a:defRPr sz="825" b="0" i="0" u="none" strike="noStrike" cap="none">
                <a:solidFill>
                  <a:schemeClr val="accent4"/>
                </a:solidFill>
                <a:latin typeface="Poppins"/>
                <a:ea typeface="Poppins"/>
                <a:cs typeface="Poppins"/>
                <a:sym typeface="Poppins"/>
              </a:defRPr>
            </a:lvl3pPr>
            <a:lvl4pPr marL="0" marR="0" lvl="3" indent="0" algn="r">
              <a:lnSpc>
                <a:spcPct val="80000"/>
              </a:lnSpc>
              <a:spcBef>
                <a:spcPts val="0"/>
              </a:spcBef>
              <a:spcAft>
                <a:spcPts val="0"/>
              </a:spcAft>
              <a:buClr>
                <a:srgbClr val="000000"/>
              </a:buClr>
              <a:buSzPts val="1018"/>
              <a:buFont typeface="Arial"/>
              <a:buNone/>
              <a:defRPr sz="825" b="0" i="0" u="none" strike="noStrike" cap="none">
                <a:solidFill>
                  <a:schemeClr val="accent4"/>
                </a:solidFill>
                <a:latin typeface="Poppins"/>
                <a:ea typeface="Poppins"/>
                <a:cs typeface="Poppins"/>
                <a:sym typeface="Poppins"/>
              </a:defRPr>
            </a:lvl4pPr>
            <a:lvl5pPr marL="0" marR="0" lvl="4" indent="0" algn="r">
              <a:lnSpc>
                <a:spcPct val="80000"/>
              </a:lnSpc>
              <a:spcBef>
                <a:spcPts val="0"/>
              </a:spcBef>
              <a:spcAft>
                <a:spcPts val="0"/>
              </a:spcAft>
              <a:buClr>
                <a:srgbClr val="000000"/>
              </a:buClr>
              <a:buSzPts val="1018"/>
              <a:buFont typeface="Arial"/>
              <a:buNone/>
              <a:defRPr sz="825" b="0" i="0" u="none" strike="noStrike" cap="none">
                <a:solidFill>
                  <a:schemeClr val="accent4"/>
                </a:solidFill>
                <a:latin typeface="Poppins"/>
                <a:ea typeface="Poppins"/>
                <a:cs typeface="Poppins"/>
                <a:sym typeface="Poppins"/>
              </a:defRPr>
            </a:lvl5pPr>
            <a:lvl6pPr marL="0" marR="0" lvl="5" indent="0" algn="r">
              <a:lnSpc>
                <a:spcPct val="80000"/>
              </a:lnSpc>
              <a:spcBef>
                <a:spcPts val="0"/>
              </a:spcBef>
              <a:spcAft>
                <a:spcPts val="0"/>
              </a:spcAft>
              <a:buClr>
                <a:srgbClr val="000000"/>
              </a:buClr>
              <a:buSzPts val="1018"/>
              <a:buFont typeface="Arial"/>
              <a:buNone/>
              <a:defRPr sz="825" b="0" i="0" u="none" strike="noStrike" cap="none">
                <a:solidFill>
                  <a:schemeClr val="accent4"/>
                </a:solidFill>
                <a:latin typeface="Poppins"/>
                <a:ea typeface="Poppins"/>
                <a:cs typeface="Poppins"/>
                <a:sym typeface="Poppins"/>
              </a:defRPr>
            </a:lvl6pPr>
            <a:lvl7pPr marL="0" marR="0" lvl="6" indent="0" algn="r">
              <a:lnSpc>
                <a:spcPct val="80000"/>
              </a:lnSpc>
              <a:spcBef>
                <a:spcPts val="0"/>
              </a:spcBef>
              <a:spcAft>
                <a:spcPts val="0"/>
              </a:spcAft>
              <a:buClr>
                <a:srgbClr val="000000"/>
              </a:buClr>
              <a:buSzPts val="1018"/>
              <a:buFont typeface="Arial"/>
              <a:buNone/>
              <a:defRPr sz="825" b="0" i="0" u="none" strike="noStrike" cap="none">
                <a:solidFill>
                  <a:schemeClr val="accent4"/>
                </a:solidFill>
                <a:latin typeface="Poppins"/>
                <a:ea typeface="Poppins"/>
                <a:cs typeface="Poppins"/>
                <a:sym typeface="Poppins"/>
              </a:defRPr>
            </a:lvl7pPr>
            <a:lvl8pPr marL="0" marR="0" lvl="7" indent="0" algn="r">
              <a:lnSpc>
                <a:spcPct val="80000"/>
              </a:lnSpc>
              <a:spcBef>
                <a:spcPts val="0"/>
              </a:spcBef>
              <a:spcAft>
                <a:spcPts val="0"/>
              </a:spcAft>
              <a:buClr>
                <a:srgbClr val="000000"/>
              </a:buClr>
              <a:buSzPts val="1018"/>
              <a:buFont typeface="Arial"/>
              <a:buNone/>
              <a:defRPr sz="825" b="0" i="0" u="none" strike="noStrike" cap="none">
                <a:solidFill>
                  <a:schemeClr val="accent4"/>
                </a:solidFill>
                <a:latin typeface="Poppins"/>
                <a:ea typeface="Poppins"/>
                <a:cs typeface="Poppins"/>
                <a:sym typeface="Poppins"/>
              </a:defRPr>
            </a:lvl8pPr>
            <a:lvl9pPr marL="0" marR="0" lvl="8" indent="0" algn="r">
              <a:lnSpc>
                <a:spcPct val="80000"/>
              </a:lnSpc>
              <a:spcBef>
                <a:spcPts val="0"/>
              </a:spcBef>
              <a:spcAft>
                <a:spcPts val="0"/>
              </a:spcAft>
              <a:buClr>
                <a:srgbClr val="000000"/>
              </a:buClr>
              <a:buSzPts val="1018"/>
              <a:buFont typeface="Arial"/>
              <a:buNone/>
              <a:defRPr sz="825" b="0" i="0" u="none" strike="noStrike" cap="none">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1: Chapter  1">
  <p:cSld name="SECTION_HEADER_3_1">
    <p:bg>
      <p:bgPr>
        <a:solidFill>
          <a:schemeClr val="accent1"/>
        </a:solidFill>
        <a:effectLst/>
      </p:bgPr>
    </p:bg>
    <p:spTree>
      <p:nvGrpSpPr>
        <p:cNvPr id="1" name="Shape 695"/>
        <p:cNvGrpSpPr/>
        <p:nvPr/>
      </p:nvGrpSpPr>
      <p:grpSpPr>
        <a:xfrm>
          <a:off x="0" y="0"/>
          <a:ext cx="0" cy="0"/>
          <a:chOff x="0" y="0"/>
          <a:chExt cx="0" cy="0"/>
        </a:xfrm>
      </p:grpSpPr>
      <p:sp>
        <p:nvSpPr>
          <p:cNvPr id="696" name="Google Shape;696;p85"/>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lvl1pPr lvl="0">
              <a:lnSpc>
                <a:spcPct val="90000"/>
              </a:lnSpc>
              <a:spcBef>
                <a:spcPts val="0"/>
              </a:spcBef>
              <a:spcAft>
                <a:spcPts val="0"/>
              </a:spcAft>
              <a:buClr>
                <a:schemeClr val="dk1"/>
              </a:buClr>
              <a:buSzPts val="1400"/>
              <a:buFont typeface="Lora Medium"/>
              <a:buNone/>
              <a:defRPr>
                <a:solidFill>
                  <a:schemeClr val="dk1"/>
                </a:solidFill>
                <a:latin typeface="Lora Medium"/>
                <a:ea typeface="Lora Medium"/>
                <a:cs typeface="Lora Medium"/>
                <a:sym typeface="Lora Medium"/>
              </a:defRPr>
            </a:lvl1pPr>
            <a:lvl2pPr lvl="1">
              <a:lnSpc>
                <a:spcPct val="90000"/>
              </a:lnSpc>
              <a:spcBef>
                <a:spcPts val="0"/>
              </a:spcBef>
              <a:spcAft>
                <a:spcPts val="0"/>
              </a:spcAft>
              <a:buClr>
                <a:schemeClr val="dk1"/>
              </a:buClr>
              <a:buSzPts val="1600"/>
              <a:buNone/>
              <a:defRPr sz="1600">
                <a:solidFill>
                  <a:schemeClr val="dk1"/>
                </a:solidFill>
              </a:defRPr>
            </a:lvl2pPr>
            <a:lvl3pPr lvl="2">
              <a:lnSpc>
                <a:spcPct val="90000"/>
              </a:lnSpc>
              <a:spcBef>
                <a:spcPts val="0"/>
              </a:spcBef>
              <a:spcAft>
                <a:spcPts val="0"/>
              </a:spcAft>
              <a:buClr>
                <a:schemeClr val="dk1"/>
              </a:buClr>
              <a:buSzPts val="1600"/>
              <a:buNone/>
              <a:defRPr sz="1600">
                <a:solidFill>
                  <a:schemeClr val="dk1"/>
                </a:solidFill>
              </a:defRPr>
            </a:lvl3pPr>
            <a:lvl4pPr lvl="3">
              <a:lnSpc>
                <a:spcPct val="90000"/>
              </a:lnSpc>
              <a:spcBef>
                <a:spcPts val="0"/>
              </a:spcBef>
              <a:spcAft>
                <a:spcPts val="0"/>
              </a:spcAft>
              <a:buClr>
                <a:schemeClr val="dk1"/>
              </a:buClr>
              <a:buSzPts val="1600"/>
              <a:buNone/>
              <a:defRPr sz="1600">
                <a:solidFill>
                  <a:schemeClr val="dk1"/>
                </a:solidFill>
              </a:defRPr>
            </a:lvl4pPr>
            <a:lvl5pPr lvl="4">
              <a:lnSpc>
                <a:spcPct val="90000"/>
              </a:lnSpc>
              <a:spcBef>
                <a:spcPts val="0"/>
              </a:spcBef>
              <a:spcAft>
                <a:spcPts val="0"/>
              </a:spcAft>
              <a:buClr>
                <a:schemeClr val="dk1"/>
              </a:buClr>
              <a:buSzPts val="1600"/>
              <a:buNone/>
              <a:defRPr sz="1600">
                <a:solidFill>
                  <a:schemeClr val="dk1"/>
                </a:solidFill>
              </a:defRPr>
            </a:lvl5pPr>
            <a:lvl6pPr lvl="5">
              <a:lnSpc>
                <a:spcPct val="90000"/>
              </a:lnSpc>
              <a:spcBef>
                <a:spcPts val="0"/>
              </a:spcBef>
              <a:spcAft>
                <a:spcPts val="0"/>
              </a:spcAft>
              <a:buClr>
                <a:schemeClr val="dk1"/>
              </a:buClr>
              <a:buSzPts val="1600"/>
              <a:buNone/>
              <a:defRPr sz="1600">
                <a:solidFill>
                  <a:schemeClr val="dk1"/>
                </a:solidFill>
              </a:defRPr>
            </a:lvl6pPr>
            <a:lvl7pPr lvl="6">
              <a:lnSpc>
                <a:spcPct val="90000"/>
              </a:lnSpc>
              <a:spcBef>
                <a:spcPts val="0"/>
              </a:spcBef>
              <a:spcAft>
                <a:spcPts val="0"/>
              </a:spcAft>
              <a:buClr>
                <a:schemeClr val="dk1"/>
              </a:buClr>
              <a:buSzPts val="1600"/>
              <a:buNone/>
              <a:defRPr sz="1600">
                <a:solidFill>
                  <a:schemeClr val="dk1"/>
                </a:solidFill>
              </a:defRPr>
            </a:lvl7pPr>
            <a:lvl8pPr lvl="7">
              <a:lnSpc>
                <a:spcPct val="90000"/>
              </a:lnSpc>
              <a:spcBef>
                <a:spcPts val="0"/>
              </a:spcBef>
              <a:spcAft>
                <a:spcPts val="0"/>
              </a:spcAft>
              <a:buClr>
                <a:schemeClr val="dk1"/>
              </a:buClr>
              <a:buSzPts val="1600"/>
              <a:buNone/>
              <a:defRPr sz="1600">
                <a:solidFill>
                  <a:schemeClr val="dk1"/>
                </a:solidFill>
              </a:defRPr>
            </a:lvl8pPr>
            <a:lvl9pPr lvl="8">
              <a:lnSpc>
                <a:spcPct val="90000"/>
              </a:lnSpc>
              <a:spcBef>
                <a:spcPts val="0"/>
              </a:spcBef>
              <a:spcAft>
                <a:spcPts val="0"/>
              </a:spcAft>
              <a:buClr>
                <a:schemeClr val="dk1"/>
              </a:buClr>
              <a:buSzPts val="1600"/>
              <a:buNone/>
              <a:defRPr sz="1600">
                <a:solidFill>
                  <a:schemeClr val="dk1"/>
                </a:solidFill>
              </a:defRPr>
            </a:lvl9pPr>
          </a:lstStyle>
          <a:p>
            <a:endParaRPr/>
          </a:p>
        </p:txBody>
      </p:sp>
      <p:sp>
        <p:nvSpPr>
          <p:cNvPr id="697" name="Google Shape;697;p85"/>
          <p:cNvSpPr txBox="1">
            <a:spLocks noGrp="1"/>
          </p:cNvSpPr>
          <p:nvPr>
            <p:ph type="ctrTitle"/>
          </p:nvPr>
        </p:nvSpPr>
        <p:spPr>
          <a:xfrm>
            <a:off x="455775" y="1554700"/>
            <a:ext cx="6402300" cy="16542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4400"/>
              <a:buNone/>
              <a:defRPr sz="4400"/>
            </a:lvl1pPr>
            <a:lvl2pPr lvl="1"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2pPr>
            <a:lvl3pPr lvl="2"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3pPr>
            <a:lvl4pPr lvl="3"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4pPr>
            <a:lvl5pPr lvl="4"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5pPr>
            <a:lvl6pPr lvl="5"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6pPr>
            <a:lvl7pPr lvl="6"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7pPr>
            <a:lvl8pPr lvl="7"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8pPr>
            <a:lvl9pPr lvl="8" algn="ctr">
              <a:lnSpc>
                <a:spcPct val="90000"/>
              </a:lnSpc>
              <a:spcBef>
                <a:spcPts val="0"/>
              </a:spcBef>
              <a:spcAft>
                <a:spcPts val="0"/>
              </a:spcAft>
              <a:buSzPts val="5200"/>
              <a:buFont typeface="Poppins SemiBold"/>
              <a:buNone/>
              <a:defRPr sz="5200">
                <a:latin typeface="Poppins SemiBold"/>
                <a:ea typeface="Poppins SemiBold"/>
                <a:cs typeface="Poppins SemiBold"/>
                <a:sym typeface="Poppins SemiBold"/>
              </a:defRPr>
            </a:lvl9pPr>
          </a:lstStyle>
          <a:p>
            <a:endParaRPr/>
          </a:p>
        </p:txBody>
      </p:sp>
      <p:sp>
        <p:nvSpPr>
          <p:cNvPr id="698" name="Google Shape;698;p85"/>
          <p:cNvSpPr txBox="1"/>
          <p:nvPr/>
        </p:nvSpPr>
        <p:spPr>
          <a:xfrm>
            <a:off x="4626925" y="4693506"/>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1"/>
                </a:solidFill>
                <a:latin typeface="Poppins"/>
                <a:ea typeface="Poppins"/>
                <a:cs typeface="Poppins"/>
                <a:sym typeface="Poppins"/>
              </a:rPr>
              <a:t>CONFIDENTIAL</a:t>
            </a:r>
            <a:endParaRPr sz="800">
              <a:solidFill>
                <a:schemeClr val="dk1"/>
              </a:solidFill>
              <a:latin typeface="Poppins"/>
              <a:ea typeface="Poppins"/>
              <a:cs typeface="Poppins"/>
              <a:sym typeface="Poppins"/>
            </a:endParaRPr>
          </a:p>
        </p:txBody>
      </p:sp>
      <p:sp>
        <p:nvSpPr>
          <p:cNvPr id="699" name="Google Shape;699;p8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solidFill>
                  <a:schemeClr val="dk1"/>
                </a:solidFill>
                <a:latin typeface="Poppins"/>
                <a:ea typeface="Poppins"/>
                <a:cs typeface="Poppins"/>
                <a:sym typeface="Poppins"/>
              </a:defRPr>
            </a:lvl1pPr>
            <a:lvl2pPr lvl="1" algn="r">
              <a:lnSpc>
                <a:spcPct val="80000"/>
              </a:lnSpc>
              <a:buSzPts val="1000"/>
              <a:buNone/>
              <a:defRPr>
                <a:solidFill>
                  <a:schemeClr val="dk1"/>
                </a:solidFill>
                <a:latin typeface="Poppins"/>
                <a:ea typeface="Poppins"/>
                <a:cs typeface="Poppins"/>
                <a:sym typeface="Poppins"/>
              </a:defRPr>
            </a:lvl2pPr>
            <a:lvl3pPr lvl="2" algn="r">
              <a:lnSpc>
                <a:spcPct val="80000"/>
              </a:lnSpc>
              <a:buSzPts val="1000"/>
              <a:buNone/>
              <a:defRPr>
                <a:solidFill>
                  <a:schemeClr val="dk1"/>
                </a:solidFill>
                <a:latin typeface="Poppins"/>
                <a:ea typeface="Poppins"/>
                <a:cs typeface="Poppins"/>
                <a:sym typeface="Poppins"/>
              </a:defRPr>
            </a:lvl3pPr>
            <a:lvl4pPr lvl="3" algn="r">
              <a:lnSpc>
                <a:spcPct val="80000"/>
              </a:lnSpc>
              <a:buSzPts val="1000"/>
              <a:buNone/>
              <a:defRPr>
                <a:solidFill>
                  <a:schemeClr val="dk1"/>
                </a:solidFill>
                <a:latin typeface="Poppins"/>
                <a:ea typeface="Poppins"/>
                <a:cs typeface="Poppins"/>
                <a:sym typeface="Poppins"/>
              </a:defRPr>
            </a:lvl4pPr>
            <a:lvl5pPr lvl="4" algn="r">
              <a:lnSpc>
                <a:spcPct val="80000"/>
              </a:lnSpc>
              <a:buSzPts val="1000"/>
              <a:buNone/>
              <a:defRPr>
                <a:solidFill>
                  <a:schemeClr val="dk1"/>
                </a:solidFill>
                <a:latin typeface="Poppins"/>
                <a:ea typeface="Poppins"/>
                <a:cs typeface="Poppins"/>
                <a:sym typeface="Poppins"/>
              </a:defRPr>
            </a:lvl5pPr>
            <a:lvl6pPr lvl="5" algn="r">
              <a:lnSpc>
                <a:spcPct val="80000"/>
              </a:lnSpc>
              <a:buSzPts val="1000"/>
              <a:buNone/>
              <a:defRPr>
                <a:solidFill>
                  <a:schemeClr val="dk1"/>
                </a:solidFill>
                <a:latin typeface="Poppins"/>
                <a:ea typeface="Poppins"/>
                <a:cs typeface="Poppins"/>
                <a:sym typeface="Poppins"/>
              </a:defRPr>
            </a:lvl6pPr>
            <a:lvl7pPr lvl="6" algn="r">
              <a:lnSpc>
                <a:spcPct val="80000"/>
              </a:lnSpc>
              <a:buSzPts val="1000"/>
              <a:buNone/>
              <a:defRPr>
                <a:solidFill>
                  <a:schemeClr val="dk1"/>
                </a:solidFill>
                <a:latin typeface="Poppins"/>
                <a:ea typeface="Poppins"/>
                <a:cs typeface="Poppins"/>
                <a:sym typeface="Poppins"/>
              </a:defRPr>
            </a:lvl7pPr>
            <a:lvl8pPr lvl="7" algn="r">
              <a:lnSpc>
                <a:spcPct val="80000"/>
              </a:lnSpc>
              <a:buSzPts val="1000"/>
              <a:buNone/>
              <a:defRPr>
                <a:solidFill>
                  <a:schemeClr val="dk1"/>
                </a:solidFill>
                <a:latin typeface="Poppins"/>
                <a:ea typeface="Poppins"/>
                <a:cs typeface="Poppins"/>
                <a:sym typeface="Poppins"/>
              </a:defRPr>
            </a:lvl8pPr>
            <a:lvl9pPr lvl="8" algn="r">
              <a:lnSpc>
                <a:spcPct val="80000"/>
              </a:lnSpc>
              <a:buSzPts val="1000"/>
              <a:buNone/>
              <a:defRPr>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grpSp>
        <p:nvGrpSpPr>
          <p:cNvPr id="700" name="Google Shape;700;p85"/>
          <p:cNvGrpSpPr/>
          <p:nvPr/>
        </p:nvGrpSpPr>
        <p:grpSpPr>
          <a:xfrm>
            <a:off x="455766" y="4701868"/>
            <a:ext cx="824336" cy="90686"/>
            <a:chOff x="238125" y="2427150"/>
            <a:chExt cx="7112475" cy="782450"/>
          </a:xfrm>
        </p:grpSpPr>
        <p:sp>
          <p:nvSpPr>
            <p:cNvPr id="701" name="Google Shape;701;p85"/>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5"/>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5"/>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5"/>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5"/>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5"/>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5"/>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85"/>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85"/>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D2: Title, body and background (Clay) 2">
  <p:cSld name="ONE_COLUMN_TEXT_2_1_5">
    <p:spTree>
      <p:nvGrpSpPr>
        <p:cNvPr id="1" name="Shape 710"/>
        <p:cNvGrpSpPr/>
        <p:nvPr/>
      </p:nvGrpSpPr>
      <p:grpSpPr>
        <a:xfrm>
          <a:off x="0" y="0"/>
          <a:ext cx="0" cy="0"/>
          <a:chOff x="0" y="0"/>
          <a:chExt cx="0" cy="0"/>
        </a:xfrm>
      </p:grpSpPr>
      <p:sp>
        <p:nvSpPr>
          <p:cNvPr id="711" name="Google Shape;711;p86"/>
          <p:cNvSpPr/>
          <p:nvPr/>
        </p:nvSpPr>
        <p:spPr>
          <a:xfrm>
            <a:off x="3516138" y="0"/>
            <a:ext cx="5628000" cy="5143500"/>
          </a:xfrm>
          <a:prstGeom prst="rect">
            <a:avLst/>
          </a:prstGeom>
          <a:solidFill>
            <a:schemeClr val="accent1"/>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712" name="Google Shape;712;p86"/>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713" name="Google Shape;713;p86"/>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chemeClr val="dk1"/>
                </a:solidFill>
                <a:latin typeface="Poppins"/>
                <a:ea typeface="Poppins"/>
                <a:cs typeface="Poppins"/>
                <a:sym typeface="Poppins"/>
              </a:defRPr>
            </a:lvl1pPr>
            <a:lvl2pPr lvl="1" algn="r">
              <a:lnSpc>
                <a:spcPct val="80000"/>
              </a:lnSpc>
              <a:buSzPts val="1000"/>
              <a:buNone/>
              <a:defRPr sz="800">
                <a:solidFill>
                  <a:schemeClr val="dk1"/>
                </a:solidFill>
                <a:latin typeface="Poppins"/>
                <a:ea typeface="Poppins"/>
                <a:cs typeface="Poppins"/>
                <a:sym typeface="Poppins"/>
              </a:defRPr>
            </a:lvl2pPr>
            <a:lvl3pPr lvl="2" algn="r">
              <a:lnSpc>
                <a:spcPct val="80000"/>
              </a:lnSpc>
              <a:buSzPts val="1000"/>
              <a:buNone/>
              <a:defRPr sz="800">
                <a:solidFill>
                  <a:schemeClr val="dk1"/>
                </a:solidFill>
                <a:latin typeface="Poppins"/>
                <a:ea typeface="Poppins"/>
                <a:cs typeface="Poppins"/>
                <a:sym typeface="Poppins"/>
              </a:defRPr>
            </a:lvl3pPr>
            <a:lvl4pPr lvl="3" algn="r">
              <a:lnSpc>
                <a:spcPct val="80000"/>
              </a:lnSpc>
              <a:buSzPts val="1000"/>
              <a:buNone/>
              <a:defRPr sz="800">
                <a:solidFill>
                  <a:schemeClr val="dk1"/>
                </a:solidFill>
                <a:latin typeface="Poppins"/>
                <a:ea typeface="Poppins"/>
                <a:cs typeface="Poppins"/>
                <a:sym typeface="Poppins"/>
              </a:defRPr>
            </a:lvl4pPr>
            <a:lvl5pPr lvl="4" algn="r">
              <a:lnSpc>
                <a:spcPct val="80000"/>
              </a:lnSpc>
              <a:buSzPts val="1000"/>
              <a:buNone/>
              <a:defRPr sz="800">
                <a:solidFill>
                  <a:schemeClr val="dk1"/>
                </a:solidFill>
                <a:latin typeface="Poppins"/>
                <a:ea typeface="Poppins"/>
                <a:cs typeface="Poppins"/>
                <a:sym typeface="Poppins"/>
              </a:defRPr>
            </a:lvl5pPr>
            <a:lvl6pPr lvl="5" algn="r">
              <a:lnSpc>
                <a:spcPct val="80000"/>
              </a:lnSpc>
              <a:buSzPts val="1000"/>
              <a:buNone/>
              <a:defRPr sz="800">
                <a:solidFill>
                  <a:schemeClr val="dk1"/>
                </a:solidFill>
                <a:latin typeface="Poppins"/>
                <a:ea typeface="Poppins"/>
                <a:cs typeface="Poppins"/>
                <a:sym typeface="Poppins"/>
              </a:defRPr>
            </a:lvl6pPr>
            <a:lvl7pPr lvl="6" algn="r">
              <a:lnSpc>
                <a:spcPct val="80000"/>
              </a:lnSpc>
              <a:buSzPts val="1000"/>
              <a:buNone/>
              <a:defRPr sz="800">
                <a:solidFill>
                  <a:schemeClr val="dk1"/>
                </a:solidFill>
                <a:latin typeface="Poppins"/>
                <a:ea typeface="Poppins"/>
                <a:cs typeface="Poppins"/>
                <a:sym typeface="Poppins"/>
              </a:defRPr>
            </a:lvl7pPr>
            <a:lvl8pPr lvl="7" algn="r">
              <a:lnSpc>
                <a:spcPct val="80000"/>
              </a:lnSpc>
              <a:buSzPts val="1000"/>
              <a:buNone/>
              <a:defRPr sz="800">
                <a:solidFill>
                  <a:schemeClr val="dk1"/>
                </a:solidFill>
                <a:latin typeface="Poppins"/>
                <a:ea typeface="Poppins"/>
                <a:cs typeface="Poppins"/>
                <a:sym typeface="Poppins"/>
              </a:defRPr>
            </a:lvl8pPr>
            <a:lvl9pPr lvl="8" algn="r">
              <a:lnSpc>
                <a:spcPct val="80000"/>
              </a:lnSpc>
              <a:buSzPts val="1000"/>
              <a:buNone/>
              <a:defRPr sz="800">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714" name="Google Shape;714;p86"/>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1"/>
                </a:solidFill>
                <a:latin typeface="Poppins"/>
                <a:ea typeface="Poppins"/>
                <a:cs typeface="Poppins"/>
                <a:sym typeface="Poppins"/>
              </a:rPr>
              <a:t>CONFIDENTIAL</a:t>
            </a:r>
            <a:endParaRPr sz="800">
              <a:solidFill>
                <a:schemeClr val="dk1"/>
              </a:solidFill>
              <a:latin typeface="Poppins"/>
              <a:ea typeface="Poppins"/>
              <a:cs typeface="Poppins"/>
              <a:sym typeface="Poppins"/>
            </a:endParaRPr>
          </a:p>
        </p:txBody>
      </p:sp>
      <p:sp>
        <p:nvSpPr>
          <p:cNvPr id="715" name="Google Shape;715;p86"/>
          <p:cNvSpPr>
            <a:spLocks noGrp="1"/>
          </p:cNvSpPr>
          <p:nvPr>
            <p:ph type="pic" idx="2"/>
          </p:nvPr>
        </p:nvSpPr>
        <p:spPr>
          <a:xfrm>
            <a:off x="4558788" y="801974"/>
            <a:ext cx="3539700" cy="3539700"/>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5: Title and body side by side">
  <p:cSld name="ONE_COLUMN_TEXT_3_1_2">
    <p:spTree>
      <p:nvGrpSpPr>
        <p:cNvPr id="1" name="Shape 716"/>
        <p:cNvGrpSpPr/>
        <p:nvPr/>
      </p:nvGrpSpPr>
      <p:grpSpPr>
        <a:xfrm>
          <a:off x="0" y="0"/>
          <a:ext cx="0" cy="0"/>
          <a:chOff x="0" y="0"/>
          <a:chExt cx="0" cy="0"/>
        </a:xfrm>
      </p:grpSpPr>
      <p:sp>
        <p:nvSpPr>
          <p:cNvPr id="717" name="Google Shape;717;p87"/>
          <p:cNvSpPr txBox="1">
            <a:spLocks noGrp="1"/>
          </p:cNvSpPr>
          <p:nvPr>
            <p:ph type="body" idx="1"/>
          </p:nvPr>
        </p:nvSpPr>
        <p:spPr>
          <a:xfrm>
            <a:off x="3545838" y="457200"/>
            <a:ext cx="5148000" cy="3887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718" name="Google Shape;718;p87"/>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719" name="Google Shape;719;p87"/>
          <p:cNvSpPr txBox="1">
            <a:spLocks noGrp="1"/>
          </p:cNvSpPr>
          <p:nvPr>
            <p:ph type="title"/>
          </p:nvPr>
        </p:nvSpPr>
        <p:spPr>
          <a:xfrm>
            <a:off x="455775" y="457202"/>
            <a:ext cx="2634300" cy="2777100"/>
          </a:xfrm>
          <a:prstGeom prst="rect">
            <a:avLst/>
          </a:prstGeom>
        </p:spPr>
        <p:txBody>
          <a:bodyPr spcFirstLastPara="1" wrap="square" lIns="182875" tIns="137150" rIns="45725" bIns="45725" anchor="t" anchorCtr="0">
            <a:noAutofit/>
          </a:bodyPr>
          <a:lstStyle>
            <a:lvl1pPr lvl="0">
              <a:spcBef>
                <a:spcPts val="0"/>
              </a:spcBef>
              <a:spcAft>
                <a:spcPts val="0"/>
              </a:spcAft>
              <a:buSzPts val="2400"/>
              <a:buNone/>
              <a:defRPr/>
            </a:lvl1pPr>
            <a:lvl2pPr lvl="1">
              <a:spcBef>
                <a:spcPts val="1300"/>
              </a:spcBef>
              <a:spcAft>
                <a:spcPts val="0"/>
              </a:spcAft>
              <a:buSzPts val="2800"/>
              <a:buNone/>
              <a:defRPr/>
            </a:lvl2pPr>
            <a:lvl3pPr lvl="2">
              <a:spcBef>
                <a:spcPts val="1300"/>
              </a:spcBef>
              <a:spcAft>
                <a:spcPts val="0"/>
              </a:spcAft>
              <a:buSzPts val="2800"/>
              <a:buNone/>
              <a:defRPr/>
            </a:lvl3pPr>
            <a:lvl4pPr lvl="3">
              <a:spcBef>
                <a:spcPts val="1300"/>
              </a:spcBef>
              <a:spcAft>
                <a:spcPts val="0"/>
              </a:spcAft>
              <a:buSzPts val="2800"/>
              <a:buNone/>
              <a:defRPr/>
            </a:lvl4pPr>
            <a:lvl5pPr lvl="4">
              <a:spcBef>
                <a:spcPts val="1300"/>
              </a:spcBef>
              <a:spcAft>
                <a:spcPts val="0"/>
              </a:spcAft>
              <a:buSzPts val="2800"/>
              <a:buNone/>
              <a:defRPr/>
            </a:lvl5pPr>
            <a:lvl6pPr lvl="5">
              <a:spcBef>
                <a:spcPts val="1300"/>
              </a:spcBef>
              <a:spcAft>
                <a:spcPts val="0"/>
              </a:spcAft>
              <a:buSzPts val="2800"/>
              <a:buNone/>
              <a:defRPr/>
            </a:lvl6pPr>
            <a:lvl7pPr lvl="6">
              <a:spcBef>
                <a:spcPts val="1300"/>
              </a:spcBef>
              <a:spcAft>
                <a:spcPts val="0"/>
              </a:spcAft>
              <a:buSzPts val="2800"/>
              <a:buNone/>
              <a:defRPr/>
            </a:lvl7pPr>
            <a:lvl8pPr lvl="7">
              <a:spcBef>
                <a:spcPts val="1300"/>
              </a:spcBef>
              <a:spcAft>
                <a:spcPts val="0"/>
              </a:spcAft>
              <a:buSzPts val="2800"/>
              <a:buNone/>
              <a:defRPr/>
            </a:lvl8pPr>
            <a:lvl9pPr lvl="8">
              <a:spcBef>
                <a:spcPts val="1300"/>
              </a:spcBef>
              <a:spcAft>
                <a:spcPts val="1300"/>
              </a:spcAft>
              <a:buSzPts val="2800"/>
              <a:buNone/>
              <a:defRPr/>
            </a:lvl9pPr>
          </a:lstStyle>
          <a:p>
            <a:endParaRPr/>
          </a:p>
        </p:txBody>
      </p:sp>
      <p:sp>
        <p:nvSpPr>
          <p:cNvPr id="720" name="Google Shape;720;p87"/>
          <p:cNvSpPr/>
          <p:nvPr/>
        </p:nvSpPr>
        <p:spPr>
          <a:xfrm>
            <a:off x="455775" y="457181"/>
            <a:ext cx="2634300" cy="3887700"/>
          </a:xfrm>
          <a:prstGeom prst="roundRect">
            <a:avLst>
              <a:gd name="adj" fmla="val 7317"/>
            </a:avLst>
          </a:prstGeom>
          <a:solidFill>
            <a:srgbClr val="E8E6DC"/>
          </a:solidFill>
          <a:ln>
            <a:noFill/>
          </a:ln>
        </p:spPr>
        <p:txBody>
          <a:bodyPr spcFirstLastPara="1" wrap="square" lIns="91450" tIns="91450" rIns="91450" bIns="91450" anchor="t" anchorCtr="0">
            <a:noAutofit/>
          </a:bodyPr>
          <a:lstStyle/>
          <a:p>
            <a:pPr marL="0" lvl="0" indent="0" algn="l" rtl="0">
              <a:lnSpc>
                <a:spcPct val="115000"/>
              </a:lnSpc>
              <a:spcBef>
                <a:spcPts val="0"/>
              </a:spcBef>
              <a:spcAft>
                <a:spcPts val="0"/>
              </a:spcAft>
              <a:buNone/>
            </a:pPr>
            <a:endParaRPr sz="2400">
              <a:solidFill>
                <a:schemeClr val="dk1"/>
              </a:solidFill>
              <a:latin typeface="Poppins SemiBold"/>
              <a:ea typeface="Poppins SemiBold"/>
              <a:cs typeface="Poppins SemiBold"/>
              <a:sym typeface="Poppins SemiBold"/>
            </a:endParaRPr>
          </a:p>
          <a:p>
            <a:pPr marL="0" lvl="0" indent="0" algn="l" rtl="0">
              <a:lnSpc>
                <a:spcPct val="115000"/>
              </a:lnSpc>
              <a:spcBef>
                <a:spcPts val="1000"/>
              </a:spcBef>
              <a:spcAft>
                <a:spcPts val="1000"/>
              </a:spcAft>
              <a:buNone/>
            </a:pPr>
            <a:endParaRPr sz="700">
              <a:latin typeface="Lora"/>
              <a:ea typeface="Lora"/>
              <a:cs typeface="Lora"/>
              <a:sym typeface="Lora"/>
            </a:endParaRPr>
          </a:p>
        </p:txBody>
      </p:sp>
      <p:sp>
        <p:nvSpPr>
          <p:cNvPr id="721" name="Google Shape;721;p87"/>
          <p:cNvSpPr>
            <a:spLocks noGrp="1"/>
          </p:cNvSpPr>
          <p:nvPr>
            <p:ph type="pic" idx="2"/>
          </p:nvPr>
        </p:nvSpPr>
        <p:spPr>
          <a:xfrm>
            <a:off x="2117319" y="3388174"/>
            <a:ext cx="750900" cy="750900"/>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722"/>
        <p:cNvGrpSpPr/>
        <p:nvPr/>
      </p:nvGrpSpPr>
      <p:grpSpPr>
        <a:xfrm>
          <a:off x="0" y="0"/>
          <a:ext cx="0" cy="0"/>
          <a:chOff x="0" y="0"/>
          <a:chExt cx="0" cy="0"/>
        </a:xfrm>
      </p:grpSpPr>
      <p:sp>
        <p:nvSpPr>
          <p:cNvPr id="723" name="Google Shape;723;p8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Lora"/>
                <a:ea typeface="Lora"/>
                <a:cs typeface="Lora"/>
                <a:sym typeface="Lora"/>
              </a:defRPr>
            </a:lvl1pPr>
            <a:lvl2pPr lvl="1" algn="r">
              <a:buNone/>
              <a:defRPr sz="1300">
                <a:solidFill>
                  <a:schemeClr val="dk2"/>
                </a:solidFill>
                <a:latin typeface="Lora"/>
                <a:ea typeface="Lora"/>
                <a:cs typeface="Lora"/>
                <a:sym typeface="Lora"/>
              </a:defRPr>
            </a:lvl2pPr>
            <a:lvl3pPr lvl="2" algn="r">
              <a:buNone/>
              <a:defRPr sz="1300">
                <a:solidFill>
                  <a:schemeClr val="dk2"/>
                </a:solidFill>
                <a:latin typeface="Lora"/>
                <a:ea typeface="Lora"/>
                <a:cs typeface="Lora"/>
                <a:sym typeface="Lora"/>
              </a:defRPr>
            </a:lvl3pPr>
            <a:lvl4pPr lvl="3" algn="r">
              <a:buNone/>
              <a:defRPr sz="1300">
                <a:solidFill>
                  <a:schemeClr val="dk2"/>
                </a:solidFill>
                <a:latin typeface="Lora"/>
                <a:ea typeface="Lora"/>
                <a:cs typeface="Lora"/>
                <a:sym typeface="Lora"/>
              </a:defRPr>
            </a:lvl4pPr>
            <a:lvl5pPr lvl="4" algn="r">
              <a:buNone/>
              <a:defRPr sz="1300">
                <a:solidFill>
                  <a:schemeClr val="dk2"/>
                </a:solidFill>
                <a:latin typeface="Lora"/>
                <a:ea typeface="Lora"/>
                <a:cs typeface="Lora"/>
                <a:sym typeface="Lora"/>
              </a:defRPr>
            </a:lvl5pPr>
            <a:lvl6pPr lvl="5" algn="r">
              <a:buNone/>
              <a:defRPr sz="1300">
                <a:solidFill>
                  <a:schemeClr val="dk2"/>
                </a:solidFill>
                <a:latin typeface="Lora"/>
                <a:ea typeface="Lora"/>
                <a:cs typeface="Lora"/>
                <a:sym typeface="Lora"/>
              </a:defRPr>
            </a:lvl6pPr>
            <a:lvl7pPr lvl="6" algn="r">
              <a:buNone/>
              <a:defRPr sz="1300">
                <a:solidFill>
                  <a:schemeClr val="dk2"/>
                </a:solidFill>
                <a:latin typeface="Lora"/>
                <a:ea typeface="Lora"/>
                <a:cs typeface="Lora"/>
                <a:sym typeface="Lora"/>
              </a:defRPr>
            </a:lvl7pPr>
            <a:lvl8pPr lvl="7" algn="r">
              <a:buNone/>
              <a:defRPr sz="1300">
                <a:solidFill>
                  <a:schemeClr val="dk2"/>
                </a:solidFill>
                <a:latin typeface="Lora"/>
                <a:ea typeface="Lora"/>
                <a:cs typeface="Lora"/>
                <a:sym typeface="Lora"/>
              </a:defRPr>
            </a:lvl8pPr>
            <a:lvl9pPr lvl="8" algn="r">
              <a:buNone/>
              <a:defRPr sz="1300">
                <a:solidFill>
                  <a:schemeClr val="dk2"/>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DEFAULT 1">
  <p:cSld name="DEFAULT_1">
    <p:bg>
      <p:bgPr>
        <a:solidFill>
          <a:schemeClr val="lt1"/>
        </a:solidFill>
        <a:effectLst/>
      </p:bgPr>
    </p:bg>
    <p:spTree>
      <p:nvGrpSpPr>
        <p:cNvPr id="1" name="Shape 724"/>
        <p:cNvGrpSpPr/>
        <p:nvPr/>
      </p:nvGrpSpPr>
      <p:grpSpPr>
        <a:xfrm>
          <a:off x="0" y="0"/>
          <a:ext cx="0" cy="0"/>
          <a:chOff x="0" y="0"/>
          <a:chExt cx="0" cy="0"/>
        </a:xfrm>
      </p:grpSpPr>
      <p:sp>
        <p:nvSpPr>
          <p:cNvPr id="725" name="Google Shape;725;p89"/>
          <p:cNvSpPr txBox="1">
            <a:spLocks noGrp="1"/>
          </p:cNvSpPr>
          <p:nvPr>
            <p:ph type="sldNum" idx="12"/>
          </p:nvPr>
        </p:nvSpPr>
        <p:spPr>
          <a:xfrm>
            <a:off x="8556784" y="4749851"/>
            <a:ext cx="548700" cy="393900"/>
          </a:xfrm>
          <a:prstGeom prst="rect">
            <a:avLst/>
          </a:prstGeom>
          <a:noFill/>
          <a:ln>
            <a:noFill/>
          </a:ln>
        </p:spPr>
        <p:txBody>
          <a:bodyPr spcFirstLastPara="1" wrap="square" lIns="83825" tIns="83825" rIns="83825" bIns="83825" anchor="t" anchorCtr="0">
            <a:noAutofit/>
          </a:bodyPr>
          <a:lstStyle>
            <a:lvl1pPr lvl="0" algn="r">
              <a:buNone/>
              <a:defRPr sz="1200">
                <a:solidFill>
                  <a:schemeClr val="dk1"/>
                </a:solidFill>
                <a:latin typeface="Lora"/>
                <a:ea typeface="Lora"/>
                <a:cs typeface="Lora"/>
                <a:sym typeface="Lora"/>
              </a:defRPr>
            </a:lvl1pPr>
            <a:lvl2pPr lvl="1" algn="r">
              <a:buNone/>
              <a:defRPr sz="1200">
                <a:solidFill>
                  <a:schemeClr val="dk1"/>
                </a:solidFill>
                <a:latin typeface="Lora"/>
                <a:ea typeface="Lora"/>
                <a:cs typeface="Lora"/>
                <a:sym typeface="Lora"/>
              </a:defRPr>
            </a:lvl2pPr>
            <a:lvl3pPr lvl="2" algn="r">
              <a:buNone/>
              <a:defRPr sz="1200">
                <a:solidFill>
                  <a:schemeClr val="dk1"/>
                </a:solidFill>
                <a:latin typeface="Lora"/>
                <a:ea typeface="Lora"/>
                <a:cs typeface="Lora"/>
                <a:sym typeface="Lora"/>
              </a:defRPr>
            </a:lvl3pPr>
            <a:lvl4pPr lvl="3" algn="r">
              <a:buNone/>
              <a:defRPr sz="1200">
                <a:solidFill>
                  <a:schemeClr val="dk1"/>
                </a:solidFill>
                <a:latin typeface="Lora"/>
                <a:ea typeface="Lora"/>
                <a:cs typeface="Lora"/>
                <a:sym typeface="Lora"/>
              </a:defRPr>
            </a:lvl4pPr>
            <a:lvl5pPr lvl="4" algn="r">
              <a:buNone/>
              <a:defRPr sz="1200">
                <a:solidFill>
                  <a:schemeClr val="dk1"/>
                </a:solidFill>
                <a:latin typeface="Lora"/>
                <a:ea typeface="Lora"/>
                <a:cs typeface="Lora"/>
                <a:sym typeface="Lora"/>
              </a:defRPr>
            </a:lvl5pPr>
            <a:lvl6pPr lvl="5" algn="r">
              <a:buNone/>
              <a:defRPr sz="1200">
                <a:solidFill>
                  <a:schemeClr val="dk1"/>
                </a:solidFill>
                <a:latin typeface="Lora"/>
                <a:ea typeface="Lora"/>
                <a:cs typeface="Lora"/>
                <a:sym typeface="Lora"/>
              </a:defRPr>
            </a:lvl6pPr>
            <a:lvl7pPr lvl="6" algn="r">
              <a:buNone/>
              <a:defRPr sz="1200">
                <a:solidFill>
                  <a:schemeClr val="dk1"/>
                </a:solidFill>
                <a:latin typeface="Lora"/>
                <a:ea typeface="Lora"/>
                <a:cs typeface="Lora"/>
                <a:sym typeface="Lora"/>
              </a:defRPr>
            </a:lvl7pPr>
            <a:lvl8pPr lvl="7" algn="r">
              <a:buNone/>
              <a:defRPr sz="1200">
                <a:solidFill>
                  <a:schemeClr val="dk1"/>
                </a:solidFill>
                <a:latin typeface="Lora"/>
                <a:ea typeface="Lora"/>
                <a:cs typeface="Lora"/>
                <a:sym typeface="Lora"/>
              </a:defRPr>
            </a:lvl8pPr>
            <a:lvl9pPr lvl="8" algn="r">
              <a:buNone/>
              <a:defRPr sz="1200">
                <a:solidFill>
                  <a:schemeClr val="dk1"/>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A2: Agenda">
  <p:cSld name="TITLE_AND_BODY_1_1_1">
    <p:bg>
      <p:bgPr>
        <a:solidFill>
          <a:schemeClr val="lt2"/>
        </a:solidFill>
        <a:effectLst/>
      </p:bgPr>
    </p:bg>
    <p:spTree>
      <p:nvGrpSpPr>
        <p:cNvPr id="1" name="Shape 726"/>
        <p:cNvGrpSpPr/>
        <p:nvPr/>
      </p:nvGrpSpPr>
      <p:grpSpPr>
        <a:xfrm>
          <a:off x="0" y="0"/>
          <a:ext cx="0" cy="0"/>
          <a:chOff x="0" y="0"/>
          <a:chExt cx="0" cy="0"/>
        </a:xfrm>
      </p:grpSpPr>
      <p:sp>
        <p:nvSpPr>
          <p:cNvPr id="727" name="Google Shape;727;p90"/>
          <p:cNvSpPr txBox="1">
            <a:spLocks noGrp="1"/>
          </p:cNvSpPr>
          <p:nvPr>
            <p:ph type="body" idx="1"/>
          </p:nvPr>
        </p:nvSpPr>
        <p:spPr>
          <a:xfrm>
            <a:off x="3254975" y="457206"/>
            <a:ext cx="5431800" cy="3887700"/>
          </a:xfrm>
          <a:prstGeom prst="rect">
            <a:avLst/>
          </a:prstGeom>
        </p:spPr>
        <p:txBody>
          <a:bodyPr spcFirstLastPara="1" wrap="square" lIns="0" tIns="0" rIns="0" bIns="0" anchor="t" anchorCtr="0">
            <a:noAutofit/>
          </a:bodyPr>
          <a:lstStyle>
            <a:lvl1pPr marL="457200" lvl="0" indent="-355600">
              <a:lnSpc>
                <a:spcPct val="100000"/>
              </a:lnSpc>
              <a:spcBef>
                <a:spcPts val="0"/>
              </a:spcBef>
              <a:spcAft>
                <a:spcPts val="0"/>
              </a:spcAft>
              <a:buSzPts val="2000"/>
              <a:buChar char="●"/>
              <a:defRPr sz="2200">
                <a:solidFill>
                  <a:schemeClr val="dk1"/>
                </a:solidFill>
              </a:defRPr>
            </a:lvl1pPr>
            <a:lvl2pPr marL="914400" lvl="1" indent="-342900">
              <a:lnSpc>
                <a:spcPct val="100000"/>
              </a:lnSpc>
              <a:spcBef>
                <a:spcPts val="1200"/>
              </a:spcBef>
              <a:spcAft>
                <a:spcPts val="0"/>
              </a:spcAft>
              <a:buSzPts val="1800"/>
              <a:buChar char="○"/>
              <a:defRPr sz="1800">
                <a:solidFill>
                  <a:schemeClr val="dk1"/>
                </a:solidFill>
              </a:defRPr>
            </a:lvl2pPr>
            <a:lvl3pPr marL="1371600" lvl="2" indent="-342900">
              <a:lnSpc>
                <a:spcPct val="100000"/>
              </a:lnSpc>
              <a:spcBef>
                <a:spcPts val="1200"/>
              </a:spcBef>
              <a:spcAft>
                <a:spcPts val="0"/>
              </a:spcAft>
              <a:buSzPts val="1800"/>
              <a:buChar char="■"/>
              <a:defRPr sz="1800">
                <a:solidFill>
                  <a:schemeClr val="dk1"/>
                </a:solidFill>
              </a:defRPr>
            </a:lvl3pPr>
            <a:lvl4pPr marL="1828800" lvl="3" indent="-342900">
              <a:lnSpc>
                <a:spcPct val="100000"/>
              </a:lnSpc>
              <a:spcBef>
                <a:spcPts val="1200"/>
              </a:spcBef>
              <a:spcAft>
                <a:spcPts val="0"/>
              </a:spcAft>
              <a:buSzPts val="1800"/>
              <a:buChar char="●"/>
              <a:defRPr sz="1800">
                <a:solidFill>
                  <a:schemeClr val="dk1"/>
                </a:solidFill>
              </a:defRPr>
            </a:lvl4pPr>
            <a:lvl5pPr marL="2286000" lvl="4" indent="-342900">
              <a:lnSpc>
                <a:spcPct val="100000"/>
              </a:lnSpc>
              <a:spcBef>
                <a:spcPts val="1200"/>
              </a:spcBef>
              <a:spcAft>
                <a:spcPts val="0"/>
              </a:spcAft>
              <a:buSzPts val="1800"/>
              <a:buChar char="○"/>
              <a:defRPr sz="1800">
                <a:solidFill>
                  <a:schemeClr val="dk1"/>
                </a:solidFill>
              </a:defRPr>
            </a:lvl5pPr>
            <a:lvl6pPr marL="2743200" lvl="5" indent="-342900">
              <a:lnSpc>
                <a:spcPct val="100000"/>
              </a:lnSpc>
              <a:spcBef>
                <a:spcPts val="1200"/>
              </a:spcBef>
              <a:spcAft>
                <a:spcPts val="0"/>
              </a:spcAft>
              <a:buSzPts val="1800"/>
              <a:buChar char="■"/>
              <a:defRPr sz="1800">
                <a:solidFill>
                  <a:schemeClr val="dk1"/>
                </a:solidFill>
              </a:defRPr>
            </a:lvl6pPr>
            <a:lvl7pPr marL="3200400" lvl="6" indent="-342900">
              <a:lnSpc>
                <a:spcPct val="100000"/>
              </a:lnSpc>
              <a:spcBef>
                <a:spcPts val="1200"/>
              </a:spcBef>
              <a:spcAft>
                <a:spcPts val="0"/>
              </a:spcAft>
              <a:buSzPts val="1800"/>
              <a:buChar char="●"/>
              <a:defRPr sz="1800">
                <a:solidFill>
                  <a:schemeClr val="dk1"/>
                </a:solidFill>
              </a:defRPr>
            </a:lvl7pPr>
            <a:lvl8pPr marL="3657600" lvl="7" indent="-342900">
              <a:lnSpc>
                <a:spcPct val="100000"/>
              </a:lnSpc>
              <a:spcBef>
                <a:spcPts val="1200"/>
              </a:spcBef>
              <a:spcAft>
                <a:spcPts val="0"/>
              </a:spcAft>
              <a:buSzPts val="1800"/>
              <a:buChar char="○"/>
              <a:defRPr sz="1800">
                <a:solidFill>
                  <a:schemeClr val="dk1"/>
                </a:solidFill>
              </a:defRPr>
            </a:lvl8pPr>
            <a:lvl9pPr marL="4114800" lvl="8" indent="-342900">
              <a:lnSpc>
                <a:spcPct val="100000"/>
              </a:lnSpc>
              <a:spcBef>
                <a:spcPts val="1200"/>
              </a:spcBef>
              <a:spcAft>
                <a:spcPts val="1200"/>
              </a:spcAft>
              <a:buSzPts val="1800"/>
              <a:buChar char="■"/>
              <a:defRPr sz="1800">
                <a:solidFill>
                  <a:schemeClr val="dk1"/>
                </a:solidFill>
              </a:defRPr>
            </a:lvl9pPr>
          </a:lstStyle>
          <a:p>
            <a:endParaRPr/>
          </a:p>
        </p:txBody>
      </p:sp>
      <p:sp>
        <p:nvSpPr>
          <p:cNvPr id="728" name="Google Shape;728;p9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lvl1pPr lvl="0" algn="r">
              <a:lnSpc>
                <a:spcPct val="80000"/>
              </a:lnSpc>
              <a:buSzPts val="1000"/>
              <a:buNone/>
              <a:defRPr>
                <a:latin typeface="Poppins"/>
                <a:ea typeface="Poppins"/>
                <a:cs typeface="Poppins"/>
                <a:sym typeface="Poppins"/>
              </a:defRPr>
            </a:lvl1pPr>
            <a:lvl2pPr lvl="1" algn="r">
              <a:lnSpc>
                <a:spcPct val="80000"/>
              </a:lnSpc>
              <a:buSzPts val="1000"/>
              <a:buNone/>
              <a:defRPr>
                <a:latin typeface="Poppins"/>
                <a:ea typeface="Poppins"/>
                <a:cs typeface="Poppins"/>
                <a:sym typeface="Poppins"/>
              </a:defRPr>
            </a:lvl2pPr>
            <a:lvl3pPr lvl="2" algn="r">
              <a:lnSpc>
                <a:spcPct val="80000"/>
              </a:lnSpc>
              <a:buSzPts val="1000"/>
              <a:buNone/>
              <a:defRPr>
                <a:latin typeface="Poppins"/>
                <a:ea typeface="Poppins"/>
                <a:cs typeface="Poppins"/>
                <a:sym typeface="Poppins"/>
              </a:defRPr>
            </a:lvl3pPr>
            <a:lvl4pPr lvl="3" algn="r">
              <a:lnSpc>
                <a:spcPct val="80000"/>
              </a:lnSpc>
              <a:buSzPts val="1000"/>
              <a:buNone/>
              <a:defRPr>
                <a:latin typeface="Poppins"/>
                <a:ea typeface="Poppins"/>
                <a:cs typeface="Poppins"/>
                <a:sym typeface="Poppins"/>
              </a:defRPr>
            </a:lvl4pPr>
            <a:lvl5pPr lvl="4" algn="r">
              <a:lnSpc>
                <a:spcPct val="80000"/>
              </a:lnSpc>
              <a:buSzPts val="1000"/>
              <a:buNone/>
              <a:defRPr>
                <a:latin typeface="Poppins"/>
                <a:ea typeface="Poppins"/>
                <a:cs typeface="Poppins"/>
                <a:sym typeface="Poppins"/>
              </a:defRPr>
            </a:lvl5pPr>
            <a:lvl6pPr lvl="5" algn="r">
              <a:lnSpc>
                <a:spcPct val="80000"/>
              </a:lnSpc>
              <a:buSzPts val="1000"/>
              <a:buNone/>
              <a:defRPr>
                <a:latin typeface="Poppins"/>
                <a:ea typeface="Poppins"/>
                <a:cs typeface="Poppins"/>
                <a:sym typeface="Poppins"/>
              </a:defRPr>
            </a:lvl6pPr>
            <a:lvl7pPr lvl="6" algn="r">
              <a:lnSpc>
                <a:spcPct val="80000"/>
              </a:lnSpc>
              <a:buSzPts val="1000"/>
              <a:buNone/>
              <a:defRPr>
                <a:latin typeface="Poppins"/>
                <a:ea typeface="Poppins"/>
                <a:cs typeface="Poppins"/>
                <a:sym typeface="Poppins"/>
              </a:defRPr>
            </a:lvl7pPr>
            <a:lvl8pPr lvl="7" algn="r">
              <a:lnSpc>
                <a:spcPct val="80000"/>
              </a:lnSpc>
              <a:buSzPts val="1000"/>
              <a:buNone/>
              <a:defRPr>
                <a:latin typeface="Poppins"/>
                <a:ea typeface="Poppins"/>
                <a:cs typeface="Poppins"/>
                <a:sym typeface="Poppins"/>
              </a:defRPr>
            </a:lvl8pPr>
            <a:lvl9pPr lvl="8" algn="r">
              <a:lnSpc>
                <a:spcPct val="80000"/>
              </a:lnSpc>
              <a:buSzPts val="1000"/>
              <a:buNone/>
              <a:defRPr>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729" name="Google Shape;729;p90"/>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lnSpc>
                <a:spcPct val="90000"/>
              </a:lnSpc>
              <a:spcBef>
                <a:spcPts val="0"/>
              </a:spcBef>
              <a:spcAft>
                <a:spcPts val="0"/>
              </a:spcAft>
              <a:buSzPts val="3200"/>
              <a:buNone/>
              <a:defRPr sz="3200"/>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EFAULT 2">
  <p:cSld name="DEFAULT_2">
    <p:bg>
      <p:bgPr>
        <a:solidFill>
          <a:schemeClr val="lt1"/>
        </a:solidFill>
        <a:effectLst/>
      </p:bgPr>
    </p:bg>
    <p:spTree>
      <p:nvGrpSpPr>
        <p:cNvPr id="1" name="Shape 730"/>
        <p:cNvGrpSpPr/>
        <p:nvPr/>
      </p:nvGrpSpPr>
      <p:grpSpPr>
        <a:xfrm>
          <a:off x="0" y="0"/>
          <a:ext cx="0" cy="0"/>
          <a:chOff x="0" y="0"/>
          <a:chExt cx="0" cy="0"/>
        </a:xfrm>
      </p:grpSpPr>
      <p:sp>
        <p:nvSpPr>
          <p:cNvPr id="731" name="Google Shape;731;p91"/>
          <p:cNvSpPr txBox="1">
            <a:spLocks noGrp="1"/>
          </p:cNvSpPr>
          <p:nvPr>
            <p:ph type="sldNum" idx="12"/>
          </p:nvPr>
        </p:nvSpPr>
        <p:spPr>
          <a:xfrm>
            <a:off x="8556784" y="4749851"/>
            <a:ext cx="548700" cy="393900"/>
          </a:xfrm>
          <a:prstGeom prst="rect">
            <a:avLst/>
          </a:prstGeom>
          <a:noFill/>
          <a:ln>
            <a:noFill/>
          </a:ln>
        </p:spPr>
        <p:txBody>
          <a:bodyPr spcFirstLastPara="1" wrap="square" lIns="83825" tIns="83825" rIns="83825" bIns="83825" anchor="t" anchorCtr="0">
            <a:noAutofit/>
          </a:bodyPr>
          <a:lstStyle>
            <a:lvl1pPr lvl="0" algn="r">
              <a:buNone/>
              <a:defRPr sz="1200">
                <a:solidFill>
                  <a:schemeClr val="dk1"/>
                </a:solidFill>
                <a:latin typeface="Lora"/>
                <a:ea typeface="Lora"/>
                <a:cs typeface="Lora"/>
                <a:sym typeface="Lora"/>
              </a:defRPr>
            </a:lvl1pPr>
            <a:lvl2pPr lvl="1" algn="r">
              <a:buNone/>
              <a:defRPr sz="1200">
                <a:solidFill>
                  <a:schemeClr val="dk1"/>
                </a:solidFill>
                <a:latin typeface="Lora"/>
                <a:ea typeface="Lora"/>
                <a:cs typeface="Lora"/>
                <a:sym typeface="Lora"/>
              </a:defRPr>
            </a:lvl2pPr>
            <a:lvl3pPr lvl="2" algn="r">
              <a:buNone/>
              <a:defRPr sz="1200">
                <a:solidFill>
                  <a:schemeClr val="dk1"/>
                </a:solidFill>
                <a:latin typeface="Lora"/>
                <a:ea typeface="Lora"/>
                <a:cs typeface="Lora"/>
                <a:sym typeface="Lora"/>
              </a:defRPr>
            </a:lvl3pPr>
            <a:lvl4pPr lvl="3" algn="r">
              <a:buNone/>
              <a:defRPr sz="1200">
                <a:solidFill>
                  <a:schemeClr val="dk1"/>
                </a:solidFill>
                <a:latin typeface="Lora"/>
                <a:ea typeface="Lora"/>
                <a:cs typeface="Lora"/>
                <a:sym typeface="Lora"/>
              </a:defRPr>
            </a:lvl4pPr>
            <a:lvl5pPr lvl="4" algn="r">
              <a:buNone/>
              <a:defRPr sz="1200">
                <a:solidFill>
                  <a:schemeClr val="dk1"/>
                </a:solidFill>
                <a:latin typeface="Lora"/>
                <a:ea typeface="Lora"/>
                <a:cs typeface="Lora"/>
                <a:sym typeface="Lora"/>
              </a:defRPr>
            </a:lvl5pPr>
            <a:lvl6pPr lvl="5" algn="r">
              <a:buNone/>
              <a:defRPr sz="1200">
                <a:solidFill>
                  <a:schemeClr val="dk1"/>
                </a:solidFill>
                <a:latin typeface="Lora"/>
                <a:ea typeface="Lora"/>
                <a:cs typeface="Lora"/>
                <a:sym typeface="Lora"/>
              </a:defRPr>
            </a:lvl6pPr>
            <a:lvl7pPr lvl="6" algn="r">
              <a:buNone/>
              <a:defRPr sz="1200">
                <a:solidFill>
                  <a:schemeClr val="dk1"/>
                </a:solidFill>
                <a:latin typeface="Lora"/>
                <a:ea typeface="Lora"/>
                <a:cs typeface="Lora"/>
                <a:sym typeface="Lora"/>
              </a:defRPr>
            </a:lvl7pPr>
            <a:lvl8pPr lvl="7" algn="r">
              <a:buNone/>
              <a:defRPr sz="1200">
                <a:solidFill>
                  <a:schemeClr val="dk1"/>
                </a:solidFill>
                <a:latin typeface="Lora"/>
                <a:ea typeface="Lora"/>
                <a:cs typeface="Lora"/>
                <a:sym typeface="Lora"/>
              </a:defRPr>
            </a:lvl8pPr>
            <a:lvl9pPr lvl="8" algn="r">
              <a:buNone/>
              <a:defRPr sz="1200">
                <a:solidFill>
                  <a:schemeClr val="dk1"/>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13: Title and 5 icons">
  <p:cSld name="ONE_COLUMN_TEXT_3_1_1">
    <p:spTree>
      <p:nvGrpSpPr>
        <p:cNvPr id="1" name="Shape 58"/>
        <p:cNvGrpSpPr/>
        <p:nvPr/>
      </p:nvGrpSpPr>
      <p:grpSpPr>
        <a:xfrm>
          <a:off x="0" y="0"/>
          <a:ext cx="0" cy="0"/>
          <a:chOff x="0" y="0"/>
          <a:chExt cx="0" cy="0"/>
        </a:xfrm>
      </p:grpSpPr>
      <p:sp>
        <p:nvSpPr>
          <p:cNvPr id="59" name="Google Shape;59;p10"/>
          <p:cNvSpPr txBox="1">
            <a:spLocks noGrp="1"/>
          </p:cNvSpPr>
          <p:nvPr>
            <p:ph type="body" idx="1"/>
          </p:nvPr>
        </p:nvSpPr>
        <p:spPr>
          <a:xfrm>
            <a:off x="4654038" y="457200"/>
            <a:ext cx="4039800" cy="3887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solidFill>
                  <a:schemeClr val="dk1"/>
                </a:solidFill>
              </a:defRPr>
            </a:lvl1pPr>
            <a:lvl2pPr marL="914400" lvl="1" indent="-304800">
              <a:spcBef>
                <a:spcPts val="1000"/>
              </a:spcBef>
              <a:spcAft>
                <a:spcPts val="0"/>
              </a:spcAft>
              <a:buSzPts val="1200"/>
              <a:buChar char="○"/>
              <a:defRPr sz="1200">
                <a:solidFill>
                  <a:schemeClr val="dk1"/>
                </a:solidFill>
              </a:defRPr>
            </a:lvl2pPr>
            <a:lvl3pPr marL="1371600" lvl="2" indent="-304800">
              <a:spcBef>
                <a:spcPts val="1000"/>
              </a:spcBef>
              <a:spcAft>
                <a:spcPts val="0"/>
              </a:spcAft>
              <a:buSzPts val="1200"/>
              <a:buChar char="■"/>
              <a:defRPr sz="1200">
                <a:solidFill>
                  <a:schemeClr val="dk1"/>
                </a:solidFill>
              </a:defRPr>
            </a:lvl3pPr>
            <a:lvl4pPr marL="1828800" lvl="3" indent="-304800">
              <a:spcBef>
                <a:spcPts val="1000"/>
              </a:spcBef>
              <a:spcAft>
                <a:spcPts val="0"/>
              </a:spcAft>
              <a:buSzPts val="1200"/>
              <a:buChar char="●"/>
              <a:defRPr sz="1200">
                <a:solidFill>
                  <a:schemeClr val="dk1"/>
                </a:solidFill>
              </a:defRPr>
            </a:lvl4pPr>
            <a:lvl5pPr marL="2286000" lvl="4" indent="-304800">
              <a:spcBef>
                <a:spcPts val="1000"/>
              </a:spcBef>
              <a:spcAft>
                <a:spcPts val="0"/>
              </a:spcAft>
              <a:buSzPts val="1200"/>
              <a:buChar char="○"/>
              <a:defRPr sz="1200">
                <a:solidFill>
                  <a:schemeClr val="dk1"/>
                </a:solidFill>
              </a:defRPr>
            </a:lvl5pPr>
            <a:lvl6pPr marL="2743200" lvl="5" indent="-304800">
              <a:spcBef>
                <a:spcPts val="1000"/>
              </a:spcBef>
              <a:spcAft>
                <a:spcPts val="0"/>
              </a:spcAft>
              <a:buSzPts val="1200"/>
              <a:buChar char="■"/>
              <a:defRPr sz="1200">
                <a:solidFill>
                  <a:schemeClr val="dk1"/>
                </a:solidFill>
              </a:defRPr>
            </a:lvl6pPr>
            <a:lvl7pPr marL="3200400" lvl="6" indent="-304800">
              <a:spcBef>
                <a:spcPts val="1000"/>
              </a:spcBef>
              <a:spcAft>
                <a:spcPts val="0"/>
              </a:spcAft>
              <a:buSzPts val="1200"/>
              <a:buChar char="●"/>
              <a:defRPr sz="1200">
                <a:solidFill>
                  <a:schemeClr val="dk1"/>
                </a:solidFill>
              </a:defRPr>
            </a:lvl7pPr>
            <a:lvl8pPr marL="3657600" lvl="7" indent="-304800">
              <a:spcBef>
                <a:spcPts val="1000"/>
              </a:spcBef>
              <a:spcAft>
                <a:spcPts val="0"/>
              </a:spcAft>
              <a:buSzPts val="1200"/>
              <a:buChar char="○"/>
              <a:defRPr sz="1200">
                <a:solidFill>
                  <a:schemeClr val="dk1"/>
                </a:solidFill>
              </a:defRPr>
            </a:lvl8pPr>
            <a:lvl9pPr marL="4114800" lvl="8" indent="-304800">
              <a:spcBef>
                <a:spcPts val="1000"/>
              </a:spcBef>
              <a:spcAft>
                <a:spcPts val="1000"/>
              </a:spcAft>
              <a:buSzPts val="1200"/>
              <a:buChar char="■"/>
              <a:defRPr sz="1200">
                <a:solidFill>
                  <a:schemeClr val="dk1"/>
                </a:solidFill>
              </a:defRPr>
            </a:lvl9pPr>
          </a:lstStyle>
          <a:p>
            <a:endParaRPr/>
          </a:p>
        </p:txBody>
      </p:sp>
      <p:sp>
        <p:nvSpPr>
          <p:cNvPr id="60" name="Google Shape;60;p10"/>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0"/>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 name="Google Shape;62;p10"/>
          <p:cNvSpPr>
            <a:spLocks noGrp="1"/>
          </p:cNvSpPr>
          <p:nvPr>
            <p:ph type="pic" idx="2"/>
          </p:nvPr>
        </p:nvSpPr>
        <p:spPr>
          <a:xfrm>
            <a:off x="3954492" y="457143"/>
            <a:ext cx="474600" cy="474600"/>
          </a:xfrm>
          <a:prstGeom prst="rect">
            <a:avLst/>
          </a:prstGeom>
          <a:noFill/>
          <a:ln>
            <a:noFill/>
          </a:ln>
        </p:spPr>
      </p:sp>
      <p:sp>
        <p:nvSpPr>
          <p:cNvPr id="63" name="Google Shape;63;p10"/>
          <p:cNvSpPr>
            <a:spLocks noGrp="1"/>
          </p:cNvSpPr>
          <p:nvPr>
            <p:ph type="pic" idx="3"/>
          </p:nvPr>
        </p:nvSpPr>
        <p:spPr>
          <a:xfrm>
            <a:off x="3954498" y="1249548"/>
            <a:ext cx="474600" cy="474600"/>
          </a:xfrm>
          <a:prstGeom prst="rect">
            <a:avLst/>
          </a:prstGeom>
          <a:noFill/>
          <a:ln>
            <a:noFill/>
          </a:ln>
        </p:spPr>
      </p:sp>
      <p:sp>
        <p:nvSpPr>
          <p:cNvPr id="64" name="Google Shape;64;p10"/>
          <p:cNvSpPr>
            <a:spLocks noGrp="1"/>
          </p:cNvSpPr>
          <p:nvPr>
            <p:ph type="pic" idx="4"/>
          </p:nvPr>
        </p:nvSpPr>
        <p:spPr>
          <a:xfrm>
            <a:off x="3954498" y="2041953"/>
            <a:ext cx="474600" cy="474600"/>
          </a:xfrm>
          <a:prstGeom prst="rect">
            <a:avLst/>
          </a:prstGeom>
          <a:noFill/>
          <a:ln>
            <a:noFill/>
          </a:ln>
        </p:spPr>
      </p:sp>
      <p:sp>
        <p:nvSpPr>
          <p:cNvPr id="65" name="Google Shape;65;p10"/>
          <p:cNvSpPr>
            <a:spLocks noGrp="1"/>
          </p:cNvSpPr>
          <p:nvPr>
            <p:ph type="pic" idx="5"/>
          </p:nvPr>
        </p:nvSpPr>
        <p:spPr>
          <a:xfrm>
            <a:off x="3954485" y="2834357"/>
            <a:ext cx="474600" cy="474600"/>
          </a:xfrm>
          <a:prstGeom prst="rect">
            <a:avLst/>
          </a:prstGeom>
          <a:noFill/>
          <a:ln>
            <a:noFill/>
          </a:ln>
        </p:spPr>
      </p:sp>
      <p:sp>
        <p:nvSpPr>
          <p:cNvPr id="66" name="Google Shape;66;p10"/>
          <p:cNvSpPr>
            <a:spLocks noGrp="1"/>
          </p:cNvSpPr>
          <p:nvPr>
            <p:ph type="pic" idx="6"/>
          </p:nvPr>
        </p:nvSpPr>
        <p:spPr>
          <a:xfrm>
            <a:off x="3954485" y="3626762"/>
            <a:ext cx="474600" cy="474600"/>
          </a:xfrm>
          <a:prstGeom prst="rect">
            <a:avLst/>
          </a:prstGeom>
          <a:noFill/>
          <a:ln>
            <a:noFill/>
          </a:ln>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1: Title, body and background 1">
  <p:cSld name="ONE_COLUMN_TEXT_2_2">
    <p:spTree>
      <p:nvGrpSpPr>
        <p:cNvPr id="1" name="Shape 732"/>
        <p:cNvGrpSpPr/>
        <p:nvPr/>
      </p:nvGrpSpPr>
      <p:grpSpPr>
        <a:xfrm>
          <a:off x="0" y="0"/>
          <a:ext cx="0" cy="0"/>
          <a:chOff x="0" y="0"/>
          <a:chExt cx="0" cy="0"/>
        </a:xfrm>
      </p:grpSpPr>
      <p:sp>
        <p:nvSpPr>
          <p:cNvPr id="733" name="Google Shape;733;p92"/>
          <p:cNvSpPr/>
          <p:nvPr/>
        </p:nvSpPr>
        <p:spPr>
          <a:xfrm>
            <a:off x="3247325" y="0"/>
            <a:ext cx="5896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92"/>
          <p:cNvSpPr txBox="1">
            <a:spLocks noGrp="1"/>
          </p:cNvSpPr>
          <p:nvPr>
            <p:ph type="body" idx="1"/>
          </p:nvPr>
        </p:nvSpPr>
        <p:spPr>
          <a:xfrm>
            <a:off x="455775" y="1782100"/>
            <a:ext cx="2509200" cy="2562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304800">
              <a:spcBef>
                <a:spcPts val="1000"/>
              </a:spcBef>
              <a:spcAft>
                <a:spcPts val="0"/>
              </a:spcAft>
              <a:buSzPts val="1200"/>
              <a:buChar char="○"/>
              <a:defRPr sz="1200"/>
            </a:lvl2pPr>
            <a:lvl3pPr marL="1371600" lvl="2" indent="-304800">
              <a:spcBef>
                <a:spcPts val="1000"/>
              </a:spcBef>
              <a:spcAft>
                <a:spcPts val="0"/>
              </a:spcAft>
              <a:buSzPts val="1200"/>
              <a:buChar char="■"/>
              <a:defRPr sz="1200"/>
            </a:lvl3pPr>
            <a:lvl4pPr marL="1828800" lvl="3" indent="-304800">
              <a:spcBef>
                <a:spcPts val="1000"/>
              </a:spcBef>
              <a:spcAft>
                <a:spcPts val="0"/>
              </a:spcAft>
              <a:buSzPts val="1200"/>
              <a:buChar char="●"/>
              <a:defRPr sz="1200"/>
            </a:lvl4pPr>
            <a:lvl5pPr marL="2286000" lvl="4" indent="-304800">
              <a:spcBef>
                <a:spcPts val="1000"/>
              </a:spcBef>
              <a:spcAft>
                <a:spcPts val="0"/>
              </a:spcAft>
              <a:buSzPts val="1200"/>
              <a:buChar char="○"/>
              <a:defRPr sz="1200"/>
            </a:lvl5pPr>
            <a:lvl6pPr marL="2743200" lvl="5" indent="-304800">
              <a:spcBef>
                <a:spcPts val="1000"/>
              </a:spcBef>
              <a:spcAft>
                <a:spcPts val="0"/>
              </a:spcAft>
              <a:buSzPts val="1200"/>
              <a:buChar char="■"/>
              <a:defRPr sz="1200"/>
            </a:lvl6pPr>
            <a:lvl7pPr marL="3200400" lvl="6" indent="-304800">
              <a:spcBef>
                <a:spcPts val="1000"/>
              </a:spcBef>
              <a:spcAft>
                <a:spcPts val="0"/>
              </a:spcAft>
              <a:buSzPts val="1200"/>
              <a:buChar char="●"/>
              <a:defRPr sz="1200"/>
            </a:lvl7pPr>
            <a:lvl8pPr marL="3657600" lvl="7" indent="-304800">
              <a:spcBef>
                <a:spcPts val="1000"/>
              </a:spcBef>
              <a:spcAft>
                <a:spcPts val="0"/>
              </a:spcAft>
              <a:buClr>
                <a:schemeClr val="dk2"/>
              </a:buClr>
              <a:buSzPts val="1200"/>
              <a:buChar char="○"/>
              <a:defRPr sz="1200"/>
            </a:lvl8pPr>
            <a:lvl9pPr marL="4114800" lvl="8" indent="-304800">
              <a:spcBef>
                <a:spcPts val="1000"/>
              </a:spcBef>
              <a:spcAft>
                <a:spcPts val="1000"/>
              </a:spcAft>
              <a:buClr>
                <a:schemeClr val="dk2"/>
              </a:buClr>
              <a:buSzPts val="1200"/>
              <a:buChar char="■"/>
              <a:defRPr sz="1200"/>
            </a:lvl9pPr>
          </a:lstStyle>
          <a:p>
            <a:endParaRPr/>
          </a:p>
        </p:txBody>
      </p:sp>
      <p:sp>
        <p:nvSpPr>
          <p:cNvPr id="735" name="Google Shape;735;p92"/>
          <p:cNvSpPr txBox="1">
            <a:spLocks noGrp="1"/>
          </p:cNvSpPr>
          <p:nvPr>
            <p:ph type="title"/>
          </p:nvPr>
        </p:nvSpPr>
        <p:spPr>
          <a:xfrm>
            <a:off x="455775" y="445025"/>
            <a:ext cx="2509200" cy="1252500"/>
          </a:xfrm>
          <a:prstGeom prst="rect">
            <a:avLst/>
          </a:prstGeom>
        </p:spPr>
        <p:txBody>
          <a:bodyPr spcFirstLastPara="1" wrap="square" lIns="0" tIns="0" rIns="0" bIns="0" anchor="t" anchorCtr="0">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36" name="Google Shape;736;p92"/>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900">
                <a:solidFill>
                  <a:schemeClr val="dk2"/>
                </a:solidFill>
                <a:latin typeface="Poppins"/>
                <a:ea typeface="Poppins"/>
                <a:cs typeface="Poppins"/>
                <a:sym typeface="Poppins"/>
              </a:defRPr>
            </a:lvl1pPr>
            <a:lvl2pPr lvl="1" algn="r">
              <a:lnSpc>
                <a:spcPct val="80000"/>
              </a:lnSpc>
              <a:buSzPts val="1000"/>
              <a:buNone/>
              <a:defRPr sz="900">
                <a:solidFill>
                  <a:schemeClr val="dk2"/>
                </a:solidFill>
                <a:latin typeface="Poppins"/>
                <a:ea typeface="Poppins"/>
                <a:cs typeface="Poppins"/>
                <a:sym typeface="Poppins"/>
              </a:defRPr>
            </a:lvl2pPr>
            <a:lvl3pPr lvl="2" algn="r">
              <a:lnSpc>
                <a:spcPct val="80000"/>
              </a:lnSpc>
              <a:buSzPts val="1000"/>
              <a:buNone/>
              <a:defRPr sz="900">
                <a:solidFill>
                  <a:schemeClr val="dk2"/>
                </a:solidFill>
                <a:latin typeface="Poppins"/>
                <a:ea typeface="Poppins"/>
                <a:cs typeface="Poppins"/>
                <a:sym typeface="Poppins"/>
              </a:defRPr>
            </a:lvl3pPr>
            <a:lvl4pPr lvl="3" algn="r">
              <a:lnSpc>
                <a:spcPct val="80000"/>
              </a:lnSpc>
              <a:buSzPts val="1000"/>
              <a:buNone/>
              <a:defRPr sz="900">
                <a:solidFill>
                  <a:schemeClr val="dk2"/>
                </a:solidFill>
                <a:latin typeface="Poppins"/>
                <a:ea typeface="Poppins"/>
                <a:cs typeface="Poppins"/>
                <a:sym typeface="Poppins"/>
              </a:defRPr>
            </a:lvl4pPr>
            <a:lvl5pPr lvl="4" algn="r">
              <a:lnSpc>
                <a:spcPct val="80000"/>
              </a:lnSpc>
              <a:buSzPts val="1000"/>
              <a:buNone/>
              <a:defRPr sz="900">
                <a:solidFill>
                  <a:schemeClr val="dk2"/>
                </a:solidFill>
                <a:latin typeface="Poppins"/>
                <a:ea typeface="Poppins"/>
                <a:cs typeface="Poppins"/>
                <a:sym typeface="Poppins"/>
              </a:defRPr>
            </a:lvl5pPr>
            <a:lvl6pPr lvl="5" algn="r">
              <a:lnSpc>
                <a:spcPct val="80000"/>
              </a:lnSpc>
              <a:buSzPts val="1000"/>
              <a:buNone/>
              <a:defRPr sz="900">
                <a:solidFill>
                  <a:schemeClr val="dk2"/>
                </a:solidFill>
                <a:latin typeface="Poppins"/>
                <a:ea typeface="Poppins"/>
                <a:cs typeface="Poppins"/>
                <a:sym typeface="Poppins"/>
              </a:defRPr>
            </a:lvl6pPr>
            <a:lvl7pPr lvl="6" algn="r">
              <a:lnSpc>
                <a:spcPct val="80000"/>
              </a:lnSpc>
              <a:buSzPts val="1000"/>
              <a:buNone/>
              <a:defRPr sz="900">
                <a:solidFill>
                  <a:schemeClr val="dk2"/>
                </a:solidFill>
                <a:latin typeface="Poppins"/>
                <a:ea typeface="Poppins"/>
                <a:cs typeface="Poppins"/>
                <a:sym typeface="Poppins"/>
              </a:defRPr>
            </a:lvl7pPr>
            <a:lvl8pPr lvl="7" algn="r">
              <a:lnSpc>
                <a:spcPct val="80000"/>
              </a:lnSpc>
              <a:buSzPts val="1000"/>
              <a:buNone/>
              <a:defRPr sz="900">
                <a:solidFill>
                  <a:schemeClr val="dk2"/>
                </a:solidFill>
                <a:latin typeface="Poppins"/>
                <a:ea typeface="Poppins"/>
                <a:cs typeface="Poppins"/>
                <a:sym typeface="Poppins"/>
              </a:defRPr>
            </a:lvl8pPr>
            <a:lvl9pPr lvl="8" algn="r">
              <a:lnSpc>
                <a:spcPct val="80000"/>
              </a:lnSpc>
              <a:buSzPts val="1000"/>
              <a:buNone/>
              <a:defRPr sz="900">
                <a:solidFill>
                  <a:schemeClr val="dk2"/>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737" name="Google Shape;737;p92"/>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dk2"/>
                </a:solidFill>
                <a:latin typeface="Poppins"/>
                <a:ea typeface="Poppins"/>
                <a:cs typeface="Poppins"/>
                <a:sym typeface="Poppins"/>
              </a:rPr>
              <a:t>CONFIDENTIAL</a:t>
            </a:r>
            <a:endParaRPr sz="800">
              <a:solidFill>
                <a:schemeClr val="dk2"/>
              </a:solidFill>
              <a:latin typeface="Poppins"/>
              <a:ea typeface="Poppins"/>
              <a:cs typeface="Poppins"/>
              <a:sym typeface="Poppins"/>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EFAULT 3">
  <p:cSld name="DEFAULT_3">
    <p:bg>
      <p:bgPr>
        <a:solidFill>
          <a:schemeClr val="lt1"/>
        </a:solidFill>
        <a:effectLst/>
      </p:bgPr>
    </p:bg>
    <p:spTree>
      <p:nvGrpSpPr>
        <p:cNvPr id="1" name="Shape 738"/>
        <p:cNvGrpSpPr/>
        <p:nvPr/>
      </p:nvGrpSpPr>
      <p:grpSpPr>
        <a:xfrm>
          <a:off x="0" y="0"/>
          <a:ext cx="0" cy="0"/>
          <a:chOff x="0" y="0"/>
          <a:chExt cx="0" cy="0"/>
        </a:xfrm>
      </p:grpSpPr>
      <p:sp>
        <p:nvSpPr>
          <p:cNvPr id="739" name="Google Shape;739;p9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2"/>
                </a:solidFill>
                <a:latin typeface="Lora"/>
                <a:ea typeface="Lora"/>
                <a:cs typeface="Lora"/>
                <a:sym typeface="Lora"/>
              </a:defRPr>
            </a:lvl1pPr>
            <a:lvl2pPr lvl="1" algn="r">
              <a:buNone/>
              <a:defRPr sz="1300">
                <a:solidFill>
                  <a:schemeClr val="dk2"/>
                </a:solidFill>
                <a:latin typeface="Lora"/>
                <a:ea typeface="Lora"/>
                <a:cs typeface="Lora"/>
                <a:sym typeface="Lora"/>
              </a:defRPr>
            </a:lvl2pPr>
            <a:lvl3pPr lvl="2" algn="r">
              <a:buNone/>
              <a:defRPr sz="1300">
                <a:solidFill>
                  <a:schemeClr val="dk2"/>
                </a:solidFill>
                <a:latin typeface="Lora"/>
                <a:ea typeface="Lora"/>
                <a:cs typeface="Lora"/>
                <a:sym typeface="Lora"/>
              </a:defRPr>
            </a:lvl3pPr>
            <a:lvl4pPr lvl="3" algn="r">
              <a:buNone/>
              <a:defRPr sz="1300">
                <a:solidFill>
                  <a:schemeClr val="dk2"/>
                </a:solidFill>
                <a:latin typeface="Lora"/>
                <a:ea typeface="Lora"/>
                <a:cs typeface="Lora"/>
                <a:sym typeface="Lora"/>
              </a:defRPr>
            </a:lvl4pPr>
            <a:lvl5pPr lvl="4" algn="r">
              <a:buNone/>
              <a:defRPr sz="1300">
                <a:solidFill>
                  <a:schemeClr val="dk2"/>
                </a:solidFill>
                <a:latin typeface="Lora"/>
                <a:ea typeface="Lora"/>
                <a:cs typeface="Lora"/>
                <a:sym typeface="Lora"/>
              </a:defRPr>
            </a:lvl5pPr>
            <a:lvl6pPr lvl="5" algn="r">
              <a:buNone/>
              <a:defRPr sz="1300">
                <a:solidFill>
                  <a:schemeClr val="dk2"/>
                </a:solidFill>
                <a:latin typeface="Lora"/>
                <a:ea typeface="Lora"/>
                <a:cs typeface="Lora"/>
                <a:sym typeface="Lora"/>
              </a:defRPr>
            </a:lvl6pPr>
            <a:lvl7pPr lvl="6" algn="r">
              <a:buNone/>
              <a:defRPr sz="1300">
                <a:solidFill>
                  <a:schemeClr val="dk2"/>
                </a:solidFill>
                <a:latin typeface="Lora"/>
                <a:ea typeface="Lora"/>
                <a:cs typeface="Lora"/>
                <a:sym typeface="Lora"/>
              </a:defRPr>
            </a:lvl7pPr>
            <a:lvl8pPr lvl="7" algn="r">
              <a:buNone/>
              <a:defRPr sz="1300">
                <a:solidFill>
                  <a:schemeClr val="dk2"/>
                </a:solidFill>
                <a:latin typeface="Lora"/>
                <a:ea typeface="Lora"/>
                <a:cs typeface="Lora"/>
                <a:sym typeface="Lora"/>
              </a:defRPr>
            </a:lvl8pPr>
            <a:lvl9pPr lvl="8" algn="r">
              <a:buNone/>
              <a:defRPr sz="1300">
                <a:solidFill>
                  <a:schemeClr val="dk2"/>
                </a:solidFill>
                <a:latin typeface="Lora"/>
                <a:ea typeface="Lora"/>
                <a:cs typeface="Lora"/>
                <a:sym typeface="Lor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theme" Target="../theme/theme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455766" y="4701868"/>
            <a:ext cx="824336" cy="90686"/>
            <a:chOff x="238125" y="2427150"/>
            <a:chExt cx="7112475" cy="782450"/>
          </a:xfrm>
        </p:grpSpPr>
        <p:sp>
          <p:nvSpPr>
            <p:cNvPr id="7" name="Google Shape;7;p1"/>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8" name="Google Shape;8;p1"/>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9" name="Google Shape;9;p1"/>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0" name="Google Shape;10;p1"/>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1" name="Google Shape;11;p1"/>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2" name="Google Shape;12;p1"/>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3" name="Google Shape;13;p1"/>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4" name="Google Shape;14;p1"/>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5" name="Google Shape;15;p1"/>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rgbClr val="B0AEA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grpSp>
      <p:sp>
        <p:nvSpPr>
          <p:cNvPr id="16" name="Google Shape;16;p1"/>
          <p:cNvSpPr txBox="1">
            <a:spLocks noGrp="1"/>
          </p:cNvSpPr>
          <p:nvPr>
            <p:ph type="title"/>
          </p:nvPr>
        </p:nvSpPr>
        <p:spPr>
          <a:xfrm>
            <a:off x="456513" y="457206"/>
            <a:ext cx="8230500" cy="8154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7" name="Google Shape;17;p1"/>
          <p:cNvSpPr txBox="1">
            <a:spLocks noGrp="1"/>
          </p:cNvSpPr>
          <p:nvPr>
            <p:ph type="body" idx="1"/>
          </p:nvPr>
        </p:nvSpPr>
        <p:spPr>
          <a:xfrm>
            <a:off x="455775" y="1371600"/>
            <a:ext cx="6173700" cy="29730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rgbClr val="B0AEA5"/>
              </a:buClr>
              <a:buSzPts val="1400"/>
              <a:buFont typeface="Lora"/>
              <a:buChar char="●"/>
              <a:defRPr sz="1400">
                <a:solidFill>
                  <a:schemeClr val="dk1"/>
                </a:solidFill>
                <a:latin typeface="Lora"/>
                <a:ea typeface="Lora"/>
                <a:cs typeface="Lora"/>
                <a:sym typeface="Lora"/>
              </a:defRPr>
            </a:lvl1pPr>
            <a:lvl2pPr marL="914400" lvl="1" indent="-304800">
              <a:lnSpc>
                <a:spcPct val="115000"/>
              </a:lnSpc>
              <a:spcBef>
                <a:spcPts val="1000"/>
              </a:spcBef>
              <a:spcAft>
                <a:spcPts val="0"/>
              </a:spcAft>
              <a:buClr>
                <a:srgbClr val="B0AEA5"/>
              </a:buClr>
              <a:buSzPts val="1200"/>
              <a:buFont typeface="Lora"/>
              <a:buChar char="○"/>
              <a:defRPr sz="1200">
                <a:solidFill>
                  <a:schemeClr val="dk1"/>
                </a:solidFill>
                <a:latin typeface="Lora"/>
                <a:ea typeface="Lora"/>
                <a:cs typeface="Lora"/>
                <a:sym typeface="Lora"/>
              </a:defRPr>
            </a:lvl2pPr>
            <a:lvl3pPr marL="1371600" lvl="2"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3pPr>
            <a:lvl4pPr marL="1828800" lvl="3"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4pPr>
            <a:lvl5pPr marL="2286000" lvl="4"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5pPr>
            <a:lvl6pPr marL="2743200" lvl="5"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6pPr>
            <a:lvl7pPr marL="3200400" lvl="6"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7pPr>
            <a:lvl8pPr marL="3657600" lvl="7" indent="-292100">
              <a:lnSpc>
                <a:spcPct val="115000"/>
              </a:lnSpc>
              <a:spcBef>
                <a:spcPts val="1000"/>
              </a:spcBef>
              <a:spcAft>
                <a:spcPts val="0"/>
              </a:spcAft>
              <a:buClr>
                <a:srgbClr val="B0AEA5"/>
              </a:buClr>
              <a:buSzPts val="1000"/>
              <a:buFont typeface="Lora"/>
              <a:buChar char="○"/>
              <a:defRPr sz="1000">
                <a:solidFill>
                  <a:schemeClr val="dk1"/>
                </a:solidFill>
                <a:latin typeface="Lora"/>
                <a:ea typeface="Lora"/>
                <a:cs typeface="Lora"/>
                <a:sym typeface="Lora"/>
              </a:defRPr>
            </a:lvl8pPr>
            <a:lvl9pPr marL="4114800" lvl="8" indent="-292100">
              <a:lnSpc>
                <a:spcPct val="115000"/>
              </a:lnSpc>
              <a:spcBef>
                <a:spcPts val="1000"/>
              </a:spcBef>
              <a:spcAft>
                <a:spcPts val="1000"/>
              </a:spcAft>
              <a:buClr>
                <a:srgbClr val="B0AEA5"/>
              </a:buClr>
              <a:buSzPts val="1000"/>
              <a:buFont typeface="Lora"/>
              <a:buChar char="■"/>
              <a:defRPr sz="1000">
                <a:solidFill>
                  <a:schemeClr val="dk1"/>
                </a:solidFill>
                <a:latin typeface="Lora"/>
                <a:ea typeface="Lora"/>
                <a:cs typeface="Lora"/>
                <a:sym typeface="Lora"/>
              </a:defRPr>
            </a:lvl9pPr>
          </a:lstStyle>
          <a:p>
            <a:endParaRPr/>
          </a:p>
        </p:txBody>
      </p:sp>
      <p:sp>
        <p:nvSpPr>
          <p:cNvPr id="18" name="Google Shape;18;p1"/>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00"/>
              <a:buNone/>
              <a:defRPr sz="800">
                <a:solidFill>
                  <a:srgbClr val="B0AEA5"/>
                </a:solidFill>
                <a:latin typeface="Poppins"/>
                <a:ea typeface="Poppins"/>
                <a:cs typeface="Poppins"/>
                <a:sym typeface="Poppins"/>
              </a:defRPr>
            </a:lvl1pPr>
            <a:lvl2pPr lvl="1" algn="r">
              <a:lnSpc>
                <a:spcPct val="80000"/>
              </a:lnSpc>
              <a:buSzPts val="1000"/>
              <a:buNone/>
              <a:defRPr sz="800">
                <a:solidFill>
                  <a:srgbClr val="B0AEA5"/>
                </a:solidFill>
                <a:latin typeface="Poppins"/>
                <a:ea typeface="Poppins"/>
                <a:cs typeface="Poppins"/>
                <a:sym typeface="Poppins"/>
              </a:defRPr>
            </a:lvl2pPr>
            <a:lvl3pPr lvl="2" algn="r">
              <a:lnSpc>
                <a:spcPct val="80000"/>
              </a:lnSpc>
              <a:buSzPts val="1000"/>
              <a:buNone/>
              <a:defRPr sz="800">
                <a:solidFill>
                  <a:srgbClr val="B0AEA5"/>
                </a:solidFill>
                <a:latin typeface="Poppins"/>
                <a:ea typeface="Poppins"/>
                <a:cs typeface="Poppins"/>
                <a:sym typeface="Poppins"/>
              </a:defRPr>
            </a:lvl3pPr>
            <a:lvl4pPr lvl="3" algn="r">
              <a:lnSpc>
                <a:spcPct val="80000"/>
              </a:lnSpc>
              <a:buSzPts val="1000"/>
              <a:buNone/>
              <a:defRPr sz="800">
                <a:solidFill>
                  <a:srgbClr val="B0AEA5"/>
                </a:solidFill>
                <a:latin typeface="Poppins"/>
                <a:ea typeface="Poppins"/>
                <a:cs typeface="Poppins"/>
                <a:sym typeface="Poppins"/>
              </a:defRPr>
            </a:lvl4pPr>
            <a:lvl5pPr lvl="4" algn="r">
              <a:lnSpc>
                <a:spcPct val="80000"/>
              </a:lnSpc>
              <a:buSzPts val="1000"/>
              <a:buNone/>
              <a:defRPr sz="800">
                <a:solidFill>
                  <a:srgbClr val="B0AEA5"/>
                </a:solidFill>
                <a:latin typeface="Poppins"/>
                <a:ea typeface="Poppins"/>
                <a:cs typeface="Poppins"/>
                <a:sym typeface="Poppins"/>
              </a:defRPr>
            </a:lvl5pPr>
            <a:lvl6pPr lvl="5" algn="r">
              <a:lnSpc>
                <a:spcPct val="80000"/>
              </a:lnSpc>
              <a:buSzPts val="1000"/>
              <a:buNone/>
              <a:defRPr sz="800">
                <a:solidFill>
                  <a:srgbClr val="B0AEA5"/>
                </a:solidFill>
                <a:latin typeface="Poppins"/>
                <a:ea typeface="Poppins"/>
                <a:cs typeface="Poppins"/>
                <a:sym typeface="Poppins"/>
              </a:defRPr>
            </a:lvl6pPr>
            <a:lvl7pPr lvl="6" algn="r">
              <a:lnSpc>
                <a:spcPct val="80000"/>
              </a:lnSpc>
              <a:buSzPts val="1000"/>
              <a:buNone/>
              <a:defRPr sz="800">
                <a:solidFill>
                  <a:srgbClr val="B0AEA5"/>
                </a:solidFill>
                <a:latin typeface="Poppins"/>
                <a:ea typeface="Poppins"/>
                <a:cs typeface="Poppins"/>
                <a:sym typeface="Poppins"/>
              </a:defRPr>
            </a:lvl7pPr>
            <a:lvl8pPr lvl="7" algn="r">
              <a:lnSpc>
                <a:spcPct val="80000"/>
              </a:lnSpc>
              <a:buSzPts val="1000"/>
              <a:buNone/>
              <a:defRPr sz="800">
                <a:solidFill>
                  <a:srgbClr val="B0AEA5"/>
                </a:solidFill>
                <a:latin typeface="Poppins"/>
                <a:ea typeface="Poppins"/>
                <a:cs typeface="Poppins"/>
                <a:sym typeface="Poppins"/>
              </a:defRPr>
            </a:lvl8pPr>
            <a:lvl9pPr lvl="8" algn="r">
              <a:lnSpc>
                <a:spcPct val="80000"/>
              </a:lnSpc>
              <a:buSzPts val="1000"/>
              <a:buNone/>
              <a:defRPr sz="800">
                <a:solidFill>
                  <a:srgbClr val="B0AEA5"/>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1"/>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rgbClr val="B0AEA5"/>
                </a:solidFill>
                <a:latin typeface="Poppins"/>
                <a:ea typeface="Poppins"/>
                <a:cs typeface="Poppins"/>
                <a:sym typeface="Poppins"/>
              </a:rPr>
              <a:t>CONFIDENTIAL</a:t>
            </a:r>
            <a:endParaRPr sz="800">
              <a:solidFill>
                <a:srgbClr val="B0AEA5"/>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rgbClr val="FF00FF"/>
          </p15:clr>
        </p15:guide>
        <p15:guide id="2" pos="287">
          <p15:clr>
            <a:srgbClr val="FF00FF"/>
          </p15:clr>
        </p15:guide>
        <p15:guide id="3" orient="horz" pos="2737">
          <p15:clr>
            <a:srgbClr val="FF00FF"/>
          </p15:clr>
        </p15:guide>
        <p15:guide id="4" orient="horz" pos="2952">
          <p15:clr>
            <a:srgbClr val="6FA8DC"/>
          </p15:clr>
        </p15:guide>
        <p15:guide id="5" pos="5472">
          <p15:clr>
            <a:srgbClr val="FF00FF"/>
          </p15:clr>
        </p15:guide>
        <p15:guide id="6" orient="horz" pos="3024">
          <p15:clr>
            <a:srgbClr val="6FA8DC"/>
          </p15:clr>
        </p15:guide>
        <p15:guide id="7" orient="horz" pos="864">
          <p15:clr>
            <a:srgbClr val="6FA8DC"/>
          </p15:clr>
        </p15:guide>
        <p15:guide id="8" pos="624">
          <p15:clr>
            <a:srgbClr val="E46962"/>
          </p15:clr>
        </p15:guide>
        <p15:guide id="9" pos="728">
          <p15:clr>
            <a:srgbClr val="E46962"/>
          </p15:clr>
        </p15:guide>
        <p15:guide id="10" pos="1065">
          <p15:clr>
            <a:srgbClr val="E46962"/>
          </p15:clr>
        </p15:guide>
        <p15:guide id="11" pos="1169">
          <p15:clr>
            <a:srgbClr val="E46962"/>
          </p15:clr>
        </p15:guide>
        <p15:guide id="12" pos="1506">
          <p15:clr>
            <a:srgbClr val="E46962"/>
          </p15:clr>
        </p15:guide>
        <p15:guide id="13" pos="1610">
          <p15:clr>
            <a:srgbClr val="E46962"/>
          </p15:clr>
        </p15:guide>
        <p15:guide id="14" pos="1946">
          <p15:clr>
            <a:srgbClr val="E46962"/>
          </p15:clr>
        </p15:guide>
        <p15:guide id="15" pos="2050">
          <p15:clr>
            <a:srgbClr val="E46962"/>
          </p15:clr>
        </p15:guide>
        <p15:guide id="16" pos="2387">
          <p15:clr>
            <a:srgbClr val="E46962"/>
          </p15:clr>
        </p15:guide>
        <p15:guide id="17" pos="2491">
          <p15:clr>
            <a:srgbClr val="E46962"/>
          </p15:clr>
        </p15:guide>
        <p15:guide id="18" pos="2828">
          <p15:clr>
            <a:srgbClr val="E46962"/>
          </p15:clr>
        </p15:guide>
        <p15:guide id="19" pos="2932">
          <p15:clr>
            <a:srgbClr val="E46962"/>
          </p15:clr>
        </p15:guide>
        <p15:guide id="20" pos="3269">
          <p15:clr>
            <a:srgbClr val="E46962"/>
          </p15:clr>
        </p15:guide>
        <p15:guide id="21" pos="3372">
          <p15:clr>
            <a:srgbClr val="E46962"/>
          </p15:clr>
        </p15:guide>
        <p15:guide id="22" pos="3709">
          <p15:clr>
            <a:srgbClr val="E46962"/>
          </p15:clr>
        </p15:guide>
        <p15:guide id="23" pos="3813">
          <p15:clr>
            <a:srgbClr val="E46962"/>
          </p15:clr>
        </p15:guide>
        <p15:guide id="24" pos="4150">
          <p15:clr>
            <a:srgbClr val="E46962"/>
          </p15:clr>
        </p15:guide>
        <p15:guide id="25" pos="4254">
          <p15:clr>
            <a:srgbClr val="E46962"/>
          </p15:clr>
        </p15:guide>
        <p15:guide id="26" pos="4591">
          <p15:clr>
            <a:srgbClr val="E46962"/>
          </p15:clr>
        </p15:guide>
        <p15:guide id="27" pos="4695">
          <p15:clr>
            <a:srgbClr val="E46962"/>
          </p15:clr>
        </p15:guide>
        <p15:guide id="28" pos="5031">
          <p15:clr>
            <a:srgbClr val="E46962"/>
          </p15:clr>
        </p15:guide>
        <p15:guide id="29" pos="5135">
          <p15:clr>
            <a:srgbClr val="E46962"/>
          </p15:clr>
        </p15:guide>
        <p15:guide id="30" pos="2880">
          <p15:clr>
            <a:srgbClr val="E46962"/>
          </p15:clr>
        </p15:guide>
        <p15:guide id="31" orient="horz" pos="1620">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59"/>
        <p:cNvGrpSpPr/>
        <p:nvPr/>
      </p:nvGrpSpPr>
      <p:grpSpPr>
        <a:xfrm>
          <a:off x="0" y="0"/>
          <a:ext cx="0" cy="0"/>
          <a:chOff x="0" y="0"/>
          <a:chExt cx="0" cy="0"/>
        </a:xfrm>
      </p:grpSpPr>
      <p:grpSp>
        <p:nvGrpSpPr>
          <p:cNvPr id="360" name="Google Shape;360;p45"/>
          <p:cNvGrpSpPr/>
          <p:nvPr/>
        </p:nvGrpSpPr>
        <p:grpSpPr>
          <a:xfrm>
            <a:off x="455766" y="4701868"/>
            <a:ext cx="824336" cy="90686"/>
            <a:chOff x="238125" y="2427150"/>
            <a:chExt cx="7112475" cy="782450"/>
          </a:xfrm>
        </p:grpSpPr>
        <p:sp>
          <p:nvSpPr>
            <p:cNvPr id="361" name="Google Shape;361;p45"/>
            <p:cNvSpPr/>
            <p:nvPr/>
          </p:nvSpPr>
          <p:spPr>
            <a:xfrm>
              <a:off x="1977750" y="2440175"/>
              <a:ext cx="685975" cy="756375"/>
            </a:xfrm>
            <a:custGeom>
              <a:avLst/>
              <a:gdLst/>
              <a:ahLst/>
              <a:cxnLst/>
              <a:rect l="l" t="t" r="r" b="b"/>
              <a:pathLst>
                <a:path w="27439" h="30255" extrusionOk="0">
                  <a:moveTo>
                    <a:pt x="1" y="1"/>
                  </a:moveTo>
                  <a:lnTo>
                    <a:pt x="1" y="5843"/>
                  </a:lnTo>
                  <a:lnTo>
                    <a:pt x="10433" y="5843"/>
                  </a:lnTo>
                  <a:lnTo>
                    <a:pt x="10433" y="30255"/>
                  </a:lnTo>
                  <a:lnTo>
                    <a:pt x="17006" y="30255"/>
                  </a:lnTo>
                  <a:lnTo>
                    <a:pt x="17006" y="5843"/>
                  </a:lnTo>
                  <a:lnTo>
                    <a:pt x="27439" y="5843"/>
                  </a:lnTo>
                  <a:lnTo>
                    <a:pt x="274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5"/>
            <p:cNvSpPr/>
            <p:nvPr/>
          </p:nvSpPr>
          <p:spPr>
            <a:xfrm>
              <a:off x="1150975" y="2440175"/>
              <a:ext cx="696400" cy="756375"/>
            </a:xfrm>
            <a:custGeom>
              <a:avLst/>
              <a:gdLst/>
              <a:ahLst/>
              <a:cxnLst/>
              <a:rect l="l" t="t" r="r" b="b"/>
              <a:pathLst>
                <a:path w="27856" h="30255" extrusionOk="0">
                  <a:moveTo>
                    <a:pt x="0" y="1"/>
                  </a:moveTo>
                  <a:lnTo>
                    <a:pt x="0" y="30255"/>
                  </a:lnTo>
                  <a:lnTo>
                    <a:pt x="6468" y="30255"/>
                  </a:lnTo>
                  <a:lnTo>
                    <a:pt x="6468" y="9077"/>
                  </a:lnTo>
                  <a:lnTo>
                    <a:pt x="20344" y="30255"/>
                  </a:lnTo>
                  <a:lnTo>
                    <a:pt x="27855" y="30255"/>
                  </a:lnTo>
                  <a:lnTo>
                    <a:pt x="27855" y="1"/>
                  </a:lnTo>
                  <a:lnTo>
                    <a:pt x="21387" y="1"/>
                  </a:lnTo>
                  <a:lnTo>
                    <a:pt x="21387" y="21178"/>
                  </a:lnTo>
                  <a:lnTo>
                    <a:pt x="7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5"/>
            <p:cNvSpPr/>
            <p:nvPr/>
          </p:nvSpPr>
          <p:spPr>
            <a:xfrm>
              <a:off x="2794100" y="2440175"/>
              <a:ext cx="696425" cy="756375"/>
            </a:xfrm>
            <a:custGeom>
              <a:avLst/>
              <a:gdLst/>
              <a:ahLst/>
              <a:cxnLst/>
              <a:rect l="l" t="t" r="r" b="b"/>
              <a:pathLst>
                <a:path w="27857" h="30255" extrusionOk="0">
                  <a:moveTo>
                    <a:pt x="1" y="1"/>
                  </a:moveTo>
                  <a:lnTo>
                    <a:pt x="1" y="30255"/>
                  </a:lnTo>
                  <a:lnTo>
                    <a:pt x="6678" y="30255"/>
                  </a:lnTo>
                  <a:lnTo>
                    <a:pt x="6678" y="17944"/>
                  </a:lnTo>
                  <a:lnTo>
                    <a:pt x="21179" y="17944"/>
                  </a:lnTo>
                  <a:lnTo>
                    <a:pt x="21179" y="30255"/>
                  </a:lnTo>
                  <a:lnTo>
                    <a:pt x="27856" y="30255"/>
                  </a:lnTo>
                  <a:lnTo>
                    <a:pt x="27856" y="1"/>
                  </a:lnTo>
                  <a:lnTo>
                    <a:pt x="21179" y="1"/>
                  </a:lnTo>
                  <a:lnTo>
                    <a:pt x="21179" y="12102"/>
                  </a:lnTo>
                  <a:lnTo>
                    <a:pt x="6678" y="12102"/>
                  </a:lnTo>
                  <a:lnTo>
                    <a:pt x="66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5"/>
            <p:cNvSpPr/>
            <p:nvPr/>
          </p:nvSpPr>
          <p:spPr>
            <a:xfrm>
              <a:off x="238125" y="2440175"/>
              <a:ext cx="792900" cy="756375"/>
            </a:xfrm>
            <a:custGeom>
              <a:avLst/>
              <a:gdLst/>
              <a:ahLst/>
              <a:cxnLst/>
              <a:rect l="l" t="t" r="r" b="b"/>
              <a:pathLst>
                <a:path w="31716" h="30255" extrusionOk="0">
                  <a:moveTo>
                    <a:pt x="15858" y="7616"/>
                  </a:moveTo>
                  <a:lnTo>
                    <a:pt x="20031" y="18257"/>
                  </a:lnTo>
                  <a:lnTo>
                    <a:pt x="11580" y="18257"/>
                  </a:lnTo>
                  <a:lnTo>
                    <a:pt x="15858" y="7616"/>
                  </a:lnTo>
                  <a:close/>
                  <a:moveTo>
                    <a:pt x="12311" y="1"/>
                  </a:moveTo>
                  <a:lnTo>
                    <a:pt x="0" y="30255"/>
                  </a:lnTo>
                  <a:lnTo>
                    <a:pt x="6886" y="30255"/>
                  </a:lnTo>
                  <a:lnTo>
                    <a:pt x="9389" y="23891"/>
                  </a:lnTo>
                  <a:lnTo>
                    <a:pt x="22326" y="23891"/>
                  </a:lnTo>
                  <a:lnTo>
                    <a:pt x="24830" y="30255"/>
                  </a:lnTo>
                  <a:lnTo>
                    <a:pt x="31715" y="30255"/>
                  </a:lnTo>
                  <a:lnTo>
                    <a:pt x="194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5"/>
            <p:cNvSpPr/>
            <p:nvPr/>
          </p:nvSpPr>
          <p:spPr>
            <a:xfrm>
              <a:off x="4481600" y="2427150"/>
              <a:ext cx="759000" cy="782450"/>
            </a:xfrm>
            <a:custGeom>
              <a:avLst/>
              <a:gdLst/>
              <a:ahLst/>
              <a:cxnLst/>
              <a:rect l="l" t="t" r="r" b="b"/>
              <a:pathLst>
                <a:path w="30360" h="31298" extrusionOk="0">
                  <a:moveTo>
                    <a:pt x="15232" y="6051"/>
                  </a:moveTo>
                  <a:cubicBezTo>
                    <a:pt x="20344" y="6051"/>
                    <a:pt x="23473" y="9702"/>
                    <a:pt x="23473" y="15649"/>
                  </a:cubicBezTo>
                  <a:cubicBezTo>
                    <a:pt x="23473" y="21595"/>
                    <a:pt x="20344" y="25246"/>
                    <a:pt x="15232" y="25246"/>
                  </a:cubicBezTo>
                  <a:cubicBezTo>
                    <a:pt x="10015" y="25246"/>
                    <a:pt x="6781" y="21595"/>
                    <a:pt x="6781" y="15649"/>
                  </a:cubicBezTo>
                  <a:cubicBezTo>
                    <a:pt x="6781" y="9702"/>
                    <a:pt x="10015" y="6051"/>
                    <a:pt x="15232" y="6051"/>
                  </a:cubicBezTo>
                  <a:close/>
                  <a:moveTo>
                    <a:pt x="15232" y="0"/>
                  </a:moveTo>
                  <a:cubicBezTo>
                    <a:pt x="6260" y="0"/>
                    <a:pt x="0" y="6468"/>
                    <a:pt x="0" y="15649"/>
                  </a:cubicBezTo>
                  <a:cubicBezTo>
                    <a:pt x="0" y="24829"/>
                    <a:pt x="6260" y="31297"/>
                    <a:pt x="15232" y="31297"/>
                  </a:cubicBezTo>
                  <a:cubicBezTo>
                    <a:pt x="24099" y="31297"/>
                    <a:pt x="30359" y="24829"/>
                    <a:pt x="30359" y="15649"/>
                  </a:cubicBezTo>
                  <a:cubicBezTo>
                    <a:pt x="30359" y="6468"/>
                    <a:pt x="24099" y="0"/>
                    <a:pt x="15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5"/>
            <p:cNvSpPr/>
            <p:nvPr/>
          </p:nvSpPr>
          <p:spPr>
            <a:xfrm>
              <a:off x="6630725" y="2427150"/>
              <a:ext cx="719875" cy="782450"/>
            </a:xfrm>
            <a:custGeom>
              <a:avLst/>
              <a:gdLst/>
              <a:ahLst/>
              <a:cxnLst/>
              <a:rect l="l" t="t" r="r" b="b"/>
              <a:pathLst>
                <a:path w="28795" h="31298" extrusionOk="0">
                  <a:moveTo>
                    <a:pt x="15232" y="0"/>
                  </a:moveTo>
                  <a:cubicBezTo>
                    <a:pt x="6260" y="0"/>
                    <a:pt x="0" y="6468"/>
                    <a:pt x="0" y="15649"/>
                  </a:cubicBezTo>
                  <a:cubicBezTo>
                    <a:pt x="0" y="24829"/>
                    <a:pt x="6260" y="31297"/>
                    <a:pt x="15232" y="31297"/>
                  </a:cubicBezTo>
                  <a:cubicBezTo>
                    <a:pt x="21909" y="31297"/>
                    <a:pt x="27125" y="27020"/>
                    <a:pt x="28794" y="20656"/>
                  </a:cubicBezTo>
                  <a:lnTo>
                    <a:pt x="21804" y="20656"/>
                  </a:lnTo>
                  <a:cubicBezTo>
                    <a:pt x="20657" y="23577"/>
                    <a:pt x="18361" y="25246"/>
                    <a:pt x="15232" y="25246"/>
                  </a:cubicBezTo>
                  <a:cubicBezTo>
                    <a:pt x="10015" y="25246"/>
                    <a:pt x="6781" y="21595"/>
                    <a:pt x="6781" y="15649"/>
                  </a:cubicBezTo>
                  <a:cubicBezTo>
                    <a:pt x="6781" y="9702"/>
                    <a:pt x="10015" y="6051"/>
                    <a:pt x="15232" y="6051"/>
                  </a:cubicBezTo>
                  <a:cubicBezTo>
                    <a:pt x="18361" y="6051"/>
                    <a:pt x="20657" y="7720"/>
                    <a:pt x="21804" y="10641"/>
                  </a:cubicBezTo>
                  <a:lnTo>
                    <a:pt x="28794" y="10641"/>
                  </a:lnTo>
                  <a:cubicBezTo>
                    <a:pt x="27021" y="4173"/>
                    <a:pt x="21909" y="0"/>
                    <a:pt x="15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5"/>
            <p:cNvSpPr/>
            <p:nvPr/>
          </p:nvSpPr>
          <p:spPr>
            <a:xfrm>
              <a:off x="6119525" y="2440175"/>
              <a:ext cx="477300" cy="756375"/>
            </a:xfrm>
            <a:custGeom>
              <a:avLst/>
              <a:gdLst/>
              <a:ahLst/>
              <a:cxnLst/>
              <a:rect l="l" t="t" r="r" b="b"/>
              <a:pathLst>
                <a:path w="19092" h="30255" extrusionOk="0">
                  <a:moveTo>
                    <a:pt x="0" y="1"/>
                  </a:moveTo>
                  <a:lnTo>
                    <a:pt x="12311" y="30255"/>
                  </a:lnTo>
                  <a:lnTo>
                    <a:pt x="19092" y="30255"/>
                  </a:lnTo>
                  <a:lnTo>
                    <a:pt x="67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5"/>
            <p:cNvSpPr/>
            <p:nvPr/>
          </p:nvSpPr>
          <p:spPr>
            <a:xfrm>
              <a:off x="5394450" y="2440175"/>
              <a:ext cx="659875" cy="756375"/>
            </a:xfrm>
            <a:custGeom>
              <a:avLst/>
              <a:gdLst/>
              <a:ahLst/>
              <a:cxnLst/>
              <a:rect l="l" t="t" r="r" b="b"/>
              <a:pathLst>
                <a:path w="26395" h="30255" extrusionOk="0">
                  <a:moveTo>
                    <a:pt x="14815" y="5843"/>
                  </a:moveTo>
                  <a:cubicBezTo>
                    <a:pt x="18049" y="5843"/>
                    <a:pt x="19718" y="7095"/>
                    <a:pt x="19718" y="9598"/>
                  </a:cubicBezTo>
                  <a:cubicBezTo>
                    <a:pt x="19718" y="12102"/>
                    <a:pt x="18049" y="13458"/>
                    <a:pt x="14815" y="13458"/>
                  </a:cubicBezTo>
                  <a:lnTo>
                    <a:pt x="6573" y="13458"/>
                  </a:lnTo>
                  <a:lnTo>
                    <a:pt x="6573" y="5843"/>
                  </a:lnTo>
                  <a:close/>
                  <a:moveTo>
                    <a:pt x="0" y="1"/>
                  </a:moveTo>
                  <a:lnTo>
                    <a:pt x="0" y="30255"/>
                  </a:lnTo>
                  <a:lnTo>
                    <a:pt x="6573" y="30255"/>
                  </a:lnTo>
                  <a:lnTo>
                    <a:pt x="6573" y="19301"/>
                  </a:lnTo>
                  <a:lnTo>
                    <a:pt x="15128" y="19301"/>
                  </a:lnTo>
                  <a:cubicBezTo>
                    <a:pt x="22117" y="19301"/>
                    <a:pt x="26395" y="15649"/>
                    <a:pt x="26395" y="9598"/>
                  </a:cubicBezTo>
                  <a:cubicBezTo>
                    <a:pt x="26395" y="3652"/>
                    <a:pt x="22117" y="1"/>
                    <a:pt x="15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5"/>
            <p:cNvSpPr/>
            <p:nvPr/>
          </p:nvSpPr>
          <p:spPr>
            <a:xfrm>
              <a:off x="3693925" y="2440175"/>
              <a:ext cx="699000" cy="756375"/>
            </a:xfrm>
            <a:custGeom>
              <a:avLst/>
              <a:gdLst/>
              <a:ahLst/>
              <a:cxnLst/>
              <a:rect l="l" t="t" r="r" b="b"/>
              <a:pathLst>
                <a:path w="27960" h="30255" extrusionOk="0">
                  <a:moveTo>
                    <a:pt x="14815" y="5843"/>
                  </a:moveTo>
                  <a:cubicBezTo>
                    <a:pt x="18049" y="5843"/>
                    <a:pt x="19822" y="6990"/>
                    <a:pt x="19822" y="9181"/>
                  </a:cubicBezTo>
                  <a:cubicBezTo>
                    <a:pt x="19822" y="11372"/>
                    <a:pt x="18049" y="12624"/>
                    <a:pt x="14815" y="12624"/>
                  </a:cubicBezTo>
                  <a:lnTo>
                    <a:pt x="6677" y="12624"/>
                  </a:lnTo>
                  <a:lnTo>
                    <a:pt x="6677" y="5843"/>
                  </a:lnTo>
                  <a:close/>
                  <a:moveTo>
                    <a:pt x="0" y="1"/>
                  </a:moveTo>
                  <a:lnTo>
                    <a:pt x="0" y="30255"/>
                  </a:lnTo>
                  <a:lnTo>
                    <a:pt x="6677" y="30255"/>
                  </a:lnTo>
                  <a:lnTo>
                    <a:pt x="6677" y="18362"/>
                  </a:lnTo>
                  <a:lnTo>
                    <a:pt x="13980" y="18362"/>
                  </a:lnTo>
                  <a:lnTo>
                    <a:pt x="20657" y="30255"/>
                  </a:lnTo>
                  <a:lnTo>
                    <a:pt x="27960" y="30255"/>
                  </a:lnTo>
                  <a:lnTo>
                    <a:pt x="20657" y="17527"/>
                  </a:lnTo>
                  <a:cubicBezTo>
                    <a:pt x="24309" y="16171"/>
                    <a:pt x="26395" y="13250"/>
                    <a:pt x="26395" y="9181"/>
                  </a:cubicBezTo>
                  <a:cubicBezTo>
                    <a:pt x="26395" y="3548"/>
                    <a:pt x="22118" y="1"/>
                    <a:pt x="151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45"/>
          <p:cNvSpPr txBox="1">
            <a:spLocks noGrp="1"/>
          </p:cNvSpPr>
          <p:nvPr>
            <p:ph type="title"/>
          </p:nvPr>
        </p:nvSpPr>
        <p:spPr>
          <a:xfrm>
            <a:off x="455775" y="445025"/>
            <a:ext cx="8238000" cy="8154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2400"/>
              <a:buFont typeface="Poppins SemiBold"/>
              <a:buNone/>
              <a:defRPr sz="2400">
                <a:solidFill>
                  <a:schemeClr val="dk1"/>
                </a:solidFill>
                <a:latin typeface="Poppins SemiBold"/>
                <a:ea typeface="Poppins SemiBold"/>
                <a:cs typeface="Poppins SemiBold"/>
                <a:sym typeface="Poppi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371" name="Google Shape;371;p45"/>
          <p:cNvSpPr txBox="1">
            <a:spLocks noGrp="1"/>
          </p:cNvSpPr>
          <p:nvPr>
            <p:ph type="body" idx="1"/>
          </p:nvPr>
        </p:nvSpPr>
        <p:spPr>
          <a:xfrm>
            <a:off x="455775" y="1371600"/>
            <a:ext cx="6173700" cy="29730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chemeClr val="accent1"/>
              </a:buClr>
              <a:buSzPts val="1400"/>
              <a:buFont typeface="Lora"/>
              <a:buChar char="●"/>
              <a:defRPr>
                <a:solidFill>
                  <a:schemeClr val="dk2"/>
                </a:solidFill>
                <a:latin typeface="Lora"/>
                <a:ea typeface="Lora"/>
                <a:cs typeface="Lora"/>
                <a:sym typeface="Lora"/>
              </a:defRPr>
            </a:lvl1pPr>
            <a:lvl2pPr marL="914400" lvl="1" indent="-304800">
              <a:lnSpc>
                <a:spcPct val="115000"/>
              </a:lnSpc>
              <a:spcBef>
                <a:spcPts val="1000"/>
              </a:spcBef>
              <a:spcAft>
                <a:spcPts val="0"/>
              </a:spcAft>
              <a:buClr>
                <a:schemeClr val="accent1"/>
              </a:buClr>
              <a:buSzPts val="1200"/>
              <a:buFont typeface="Lora"/>
              <a:buChar char="○"/>
              <a:defRPr sz="1200">
                <a:solidFill>
                  <a:schemeClr val="dk2"/>
                </a:solidFill>
                <a:latin typeface="Lora"/>
                <a:ea typeface="Lora"/>
                <a:cs typeface="Lora"/>
                <a:sym typeface="Lora"/>
              </a:defRPr>
            </a:lvl2pPr>
            <a:lvl3pPr marL="1371600" lvl="2"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3pPr>
            <a:lvl4pPr marL="1828800" lvl="3"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4pPr>
            <a:lvl5pPr marL="2286000" lvl="4"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5pPr>
            <a:lvl6pPr marL="2743200" lvl="5"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6pPr>
            <a:lvl7pPr marL="3200400" lvl="6"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7pPr>
            <a:lvl8pPr marL="3657600" lvl="7" indent="-292100">
              <a:lnSpc>
                <a:spcPct val="115000"/>
              </a:lnSpc>
              <a:spcBef>
                <a:spcPts val="1000"/>
              </a:spcBef>
              <a:spcAft>
                <a:spcPts val="0"/>
              </a:spcAft>
              <a:buClr>
                <a:schemeClr val="accent1"/>
              </a:buClr>
              <a:buSzPts val="1000"/>
              <a:buFont typeface="Lora"/>
              <a:buChar char="○"/>
              <a:defRPr sz="1000">
                <a:solidFill>
                  <a:schemeClr val="dk2"/>
                </a:solidFill>
                <a:latin typeface="Lora"/>
                <a:ea typeface="Lora"/>
                <a:cs typeface="Lora"/>
                <a:sym typeface="Lora"/>
              </a:defRPr>
            </a:lvl8pPr>
            <a:lvl9pPr marL="4114800" lvl="8" indent="-292100">
              <a:lnSpc>
                <a:spcPct val="115000"/>
              </a:lnSpc>
              <a:spcBef>
                <a:spcPts val="1000"/>
              </a:spcBef>
              <a:spcAft>
                <a:spcPts val="1000"/>
              </a:spcAft>
              <a:buClr>
                <a:schemeClr val="accent1"/>
              </a:buClr>
              <a:buSzPts val="1000"/>
              <a:buFont typeface="Lora"/>
              <a:buChar char="■"/>
              <a:defRPr sz="1000">
                <a:solidFill>
                  <a:schemeClr val="dk2"/>
                </a:solidFill>
                <a:latin typeface="Lora"/>
                <a:ea typeface="Lora"/>
                <a:cs typeface="Lora"/>
                <a:sym typeface="Lora"/>
              </a:defRPr>
            </a:lvl9pPr>
          </a:lstStyle>
          <a:p>
            <a:endParaRPr/>
          </a:p>
        </p:txBody>
      </p:sp>
      <p:sp>
        <p:nvSpPr>
          <p:cNvPr id="372" name="Google Shape;372;p45"/>
          <p:cNvSpPr txBox="1">
            <a:spLocks noGrp="1"/>
          </p:cNvSpPr>
          <p:nvPr>
            <p:ph type="sldNum" idx="12"/>
          </p:nvPr>
        </p:nvSpPr>
        <p:spPr>
          <a:xfrm>
            <a:off x="8256725" y="4708927"/>
            <a:ext cx="437100" cy="107400"/>
          </a:xfrm>
          <a:prstGeom prst="rect">
            <a:avLst/>
          </a:prstGeom>
          <a:noFill/>
          <a:ln>
            <a:noFill/>
          </a:ln>
        </p:spPr>
        <p:txBody>
          <a:bodyPr spcFirstLastPara="1" wrap="square" lIns="0" tIns="0" rIns="0" bIns="0" anchor="t" anchorCtr="0">
            <a:noAutofit/>
          </a:bodyPr>
          <a:lstStyle>
            <a:lvl1pPr lvl="0" algn="r">
              <a:lnSpc>
                <a:spcPct val="80000"/>
              </a:lnSpc>
              <a:buSzPts val="1018"/>
              <a:buNone/>
              <a:defRPr sz="825">
                <a:solidFill>
                  <a:schemeClr val="accent4"/>
                </a:solidFill>
                <a:latin typeface="Poppins"/>
                <a:ea typeface="Poppins"/>
                <a:cs typeface="Poppins"/>
                <a:sym typeface="Poppins"/>
              </a:defRPr>
            </a:lvl1pPr>
            <a:lvl2pPr lvl="1" algn="r">
              <a:lnSpc>
                <a:spcPct val="80000"/>
              </a:lnSpc>
              <a:buSzPts val="1018"/>
              <a:buNone/>
              <a:defRPr sz="825">
                <a:solidFill>
                  <a:schemeClr val="accent4"/>
                </a:solidFill>
                <a:latin typeface="Poppins"/>
                <a:ea typeface="Poppins"/>
                <a:cs typeface="Poppins"/>
                <a:sym typeface="Poppins"/>
              </a:defRPr>
            </a:lvl2pPr>
            <a:lvl3pPr lvl="2" algn="r">
              <a:lnSpc>
                <a:spcPct val="80000"/>
              </a:lnSpc>
              <a:buSzPts val="1018"/>
              <a:buNone/>
              <a:defRPr sz="825">
                <a:solidFill>
                  <a:schemeClr val="accent4"/>
                </a:solidFill>
                <a:latin typeface="Poppins"/>
                <a:ea typeface="Poppins"/>
                <a:cs typeface="Poppins"/>
                <a:sym typeface="Poppins"/>
              </a:defRPr>
            </a:lvl3pPr>
            <a:lvl4pPr lvl="3" algn="r">
              <a:lnSpc>
                <a:spcPct val="80000"/>
              </a:lnSpc>
              <a:buSzPts val="1018"/>
              <a:buNone/>
              <a:defRPr sz="825">
                <a:solidFill>
                  <a:schemeClr val="accent4"/>
                </a:solidFill>
                <a:latin typeface="Poppins"/>
                <a:ea typeface="Poppins"/>
                <a:cs typeface="Poppins"/>
                <a:sym typeface="Poppins"/>
              </a:defRPr>
            </a:lvl4pPr>
            <a:lvl5pPr lvl="4" algn="r">
              <a:lnSpc>
                <a:spcPct val="80000"/>
              </a:lnSpc>
              <a:buSzPts val="1018"/>
              <a:buNone/>
              <a:defRPr sz="825">
                <a:solidFill>
                  <a:schemeClr val="accent4"/>
                </a:solidFill>
                <a:latin typeface="Poppins"/>
                <a:ea typeface="Poppins"/>
                <a:cs typeface="Poppins"/>
                <a:sym typeface="Poppins"/>
              </a:defRPr>
            </a:lvl5pPr>
            <a:lvl6pPr lvl="5" algn="r">
              <a:lnSpc>
                <a:spcPct val="80000"/>
              </a:lnSpc>
              <a:buSzPts val="1018"/>
              <a:buNone/>
              <a:defRPr sz="825">
                <a:solidFill>
                  <a:schemeClr val="accent4"/>
                </a:solidFill>
                <a:latin typeface="Poppins"/>
                <a:ea typeface="Poppins"/>
                <a:cs typeface="Poppins"/>
                <a:sym typeface="Poppins"/>
              </a:defRPr>
            </a:lvl6pPr>
            <a:lvl7pPr lvl="6" algn="r">
              <a:lnSpc>
                <a:spcPct val="80000"/>
              </a:lnSpc>
              <a:buSzPts val="1018"/>
              <a:buNone/>
              <a:defRPr sz="825">
                <a:solidFill>
                  <a:schemeClr val="accent4"/>
                </a:solidFill>
                <a:latin typeface="Poppins"/>
                <a:ea typeface="Poppins"/>
                <a:cs typeface="Poppins"/>
                <a:sym typeface="Poppins"/>
              </a:defRPr>
            </a:lvl7pPr>
            <a:lvl8pPr lvl="7" algn="r">
              <a:lnSpc>
                <a:spcPct val="80000"/>
              </a:lnSpc>
              <a:buSzPts val="1018"/>
              <a:buNone/>
              <a:defRPr sz="825">
                <a:solidFill>
                  <a:schemeClr val="accent4"/>
                </a:solidFill>
                <a:latin typeface="Poppins"/>
                <a:ea typeface="Poppins"/>
                <a:cs typeface="Poppins"/>
                <a:sym typeface="Poppins"/>
              </a:defRPr>
            </a:lvl8pPr>
            <a:lvl9pPr lvl="8" algn="r">
              <a:lnSpc>
                <a:spcPct val="80000"/>
              </a:lnSpc>
              <a:buSzPts val="1018"/>
              <a:buNone/>
              <a:defRPr sz="825">
                <a:solidFill>
                  <a:schemeClr val="accent4"/>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
              <a:t>‹#›</a:t>
            </a:fld>
            <a:endParaRPr/>
          </a:p>
        </p:txBody>
      </p:sp>
      <p:sp>
        <p:nvSpPr>
          <p:cNvPr id="373" name="Google Shape;373;p45"/>
          <p:cNvSpPr txBox="1"/>
          <p:nvPr/>
        </p:nvSpPr>
        <p:spPr>
          <a:xfrm>
            <a:off x="4626925" y="4693687"/>
            <a:ext cx="3346500" cy="107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800">
                <a:solidFill>
                  <a:schemeClr val="accent4"/>
                </a:solidFill>
                <a:latin typeface="Poppins"/>
                <a:ea typeface="Poppins"/>
                <a:cs typeface="Poppins"/>
                <a:sym typeface="Poppins"/>
              </a:rPr>
              <a:t>CONFIDENTIAL</a:t>
            </a:r>
            <a:endParaRPr sz="800">
              <a:solidFill>
                <a:schemeClr val="accent4"/>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8">
          <p15:clr>
            <a:srgbClr val="FF00FF"/>
          </p15:clr>
        </p15:guide>
        <p15:guide id="2" pos="287">
          <p15:clr>
            <a:srgbClr val="FF00FF"/>
          </p15:clr>
        </p15:guide>
        <p15:guide id="3" orient="horz" pos="2737">
          <p15:clr>
            <a:srgbClr val="FF00FF"/>
          </p15:clr>
        </p15:guide>
        <p15:guide id="4" orient="horz" pos="2952">
          <p15:clr>
            <a:srgbClr val="6FA8DC"/>
          </p15:clr>
        </p15:guide>
        <p15:guide id="5" pos="5476">
          <p15:clr>
            <a:srgbClr val="FF00FF"/>
          </p15:clr>
        </p15:guide>
        <p15:guide id="6" orient="horz" pos="3024">
          <p15:clr>
            <a:srgbClr val="6FA8DC"/>
          </p15:clr>
        </p15:guide>
        <p15:guide id="7" orient="horz" pos="864">
          <p15:clr>
            <a:srgbClr val="6FA8DC"/>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UAmKyyZ-b9E"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11.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1.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5.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57.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94"/>
          <p:cNvSpPr txBox="1">
            <a:spLocks noGrp="1"/>
          </p:cNvSpPr>
          <p:nvPr>
            <p:ph type="ctrTitle"/>
          </p:nvPr>
        </p:nvSpPr>
        <p:spPr>
          <a:xfrm>
            <a:off x="455775" y="1371600"/>
            <a:ext cx="68604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Future of Work</a:t>
            </a:r>
            <a:endParaRPr/>
          </a:p>
          <a:p>
            <a:pPr marL="0" lvl="0" indent="0" algn="l" rtl="0">
              <a:spcBef>
                <a:spcPts val="0"/>
              </a:spcBef>
              <a:spcAft>
                <a:spcPts val="0"/>
              </a:spcAft>
              <a:buNone/>
            </a:pPr>
            <a:r>
              <a:rPr lang="en" sz="2400"/>
              <a:t>From AI-Enabled to AI-First</a:t>
            </a:r>
            <a:endParaRPr sz="2400"/>
          </a:p>
        </p:txBody>
      </p:sp>
      <p:sp>
        <p:nvSpPr>
          <p:cNvPr id="745" name="Google Shape;745;p94"/>
          <p:cNvSpPr txBox="1">
            <a:spLocks noGrp="1"/>
          </p:cNvSpPr>
          <p:nvPr>
            <p:ph type="subTitle" idx="2"/>
          </p:nvPr>
        </p:nvSpPr>
        <p:spPr>
          <a:xfrm>
            <a:off x="455775" y="4078849"/>
            <a:ext cx="4058100" cy="647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05282025</a:t>
            </a:r>
            <a:endParaRPr/>
          </a:p>
        </p:txBody>
      </p:sp>
      <p:sp>
        <p:nvSpPr>
          <p:cNvPr id="746" name="Google Shape;746;p94"/>
          <p:cNvSpPr txBox="1">
            <a:spLocks noGrp="1"/>
          </p:cNvSpPr>
          <p:nvPr>
            <p:ph type="subTitle" idx="1"/>
          </p:nvPr>
        </p:nvSpPr>
        <p:spPr>
          <a:xfrm>
            <a:off x="455775" y="3095400"/>
            <a:ext cx="3913800" cy="79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OneAEM Leadership Workshop</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03"/>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then we asked…</a:t>
            </a:r>
            <a:endParaRPr/>
          </a:p>
        </p:txBody>
      </p:sp>
      <p:sp>
        <p:nvSpPr>
          <p:cNvPr id="830" name="Google Shape;830;p103"/>
          <p:cNvSpPr txBox="1">
            <a:spLocks noGrp="1"/>
          </p:cNvSpPr>
          <p:nvPr>
            <p:ph type="ctrTitle"/>
          </p:nvPr>
        </p:nvSpPr>
        <p:spPr>
          <a:xfrm>
            <a:off x="455775" y="1554700"/>
            <a:ext cx="64023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if LLMs could </a:t>
            </a:r>
            <a:r>
              <a:rPr lang="en" b="1" u="sng">
                <a:latin typeface="Poppins"/>
                <a:ea typeface="Poppins"/>
                <a:cs typeface="Poppins"/>
                <a:sym typeface="Poppins"/>
              </a:rPr>
              <a:t>take action?</a:t>
            </a:r>
            <a:endParaRPr u="sng"/>
          </a:p>
        </p:txBody>
      </p:sp>
      <p:sp>
        <p:nvSpPr>
          <p:cNvPr id="831" name="Google Shape;831;p10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0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11</a:t>
            </a:fld>
            <a:endParaRPr/>
          </a:p>
        </p:txBody>
      </p:sp>
      <p:sp>
        <p:nvSpPr>
          <p:cNvPr id="837" name="Google Shape;837;p104"/>
          <p:cNvSpPr txBox="1">
            <a:spLocks noGrp="1"/>
          </p:cNvSpPr>
          <p:nvPr>
            <p:ph type="title"/>
          </p:nvPr>
        </p:nvSpPr>
        <p:spPr>
          <a:xfrm>
            <a:off x="455775" y="457200"/>
            <a:ext cx="2799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Arriving at the VCL.</a:t>
            </a:r>
            <a:endParaRPr/>
          </a:p>
          <a:p>
            <a:pPr marL="0" lvl="0" indent="0" algn="l" rtl="0">
              <a:lnSpc>
                <a:spcPct val="115000"/>
              </a:lnSpc>
              <a:spcBef>
                <a:spcPts val="1300"/>
              </a:spcBef>
              <a:spcAft>
                <a:spcPts val="0"/>
              </a:spcAft>
              <a:buNone/>
            </a:pPr>
            <a:r>
              <a:rPr lang="en" sz="1400">
                <a:latin typeface="Lora"/>
                <a:ea typeface="Lora"/>
                <a:cs typeface="Lora"/>
                <a:sym typeface="Lora"/>
              </a:rPr>
              <a:t>Instead of working on direct tasks, LLMs can work towards “goals”,</a:t>
            </a:r>
            <a:endParaRPr sz="1400">
              <a:latin typeface="Lora"/>
              <a:ea typeface="Lora"/>
              <a:cs typeface="Lora"/>
              <a:sym typeface="Lora"/>
            </a:endParaRPr>
          </a:p>
          <a:p>
            <a:pPr marL="0" lvl="0" indent="0" algn="l" rtl="0">
              <a:lnSpc>
                <a:spcPct val="115000"/>
              </a:lnSpc>
              <a:spcBef>
                <a:spcPts val="1000"/>
              </a:spcBef>
              <a:spcAft>
                <a:spcPts val="0"/>
              </a:spcAft>
              <a:buNone/>
            </a:pPr>
            <a:r>
              <a:rPr lang="en" sz="1400">
                <a:latin typeface="Lora"/>
                <a:ea typeface="Lora"/>
                <a:cs typeface="Lora"/>
                <a:sym typeface="Lora"/>
              </a:rPr>
              <a:t>With this model, we’re nearing human capability. We have:</a:t>
            </a:r>
            <a:endParaRPr sz="1400">
              <a:latin typeface="Lora"/>
              <a:ea typeface="Lora"/>
              <a:cs typeface="Lora"/>
              <a:sym typeface="Lora"/>
            </a:endParaRPr>
          </a:p>
          <a:p>
            <a:pPr marL="457200" lvl="0" indent="-317500" algn="l" rtl="0">
              <a:lnSpc>
                <a:spcPct val="115000"/>
              </a:lnSpc>
              <a:spcBef>
                <a:spcPts val="1000"/>
              </a:spcBef>
              <a:spcAft>
                <a:spcPts val="0"/>
              </a:spcAft>
              <a:buSzPts val="1400"/>
              <a:buFont typeface="Lora"/>
              <a:buChar char="●"/>
            </a:pPr>
            <a:r>
              <a:rPr lang="en" sz="1400">
                <a:latin typeface="Lora"/>
                <a:ea typeface="Lora"/>
                <a:cs typeface="Lora"/>
                <a:sym typeface="Lora"/>
              </a:rPr>
              <a:t>Reasoning</a:t>
            </a:r>
            <a:endParaRPr sz="1400">
              <a:latin typeface="Lora"/>
              <a:ea typeface="Lora"/>
              <a:cs typeface="Lora"/>
              <a:sym typeface="Lora"/>
            </a:endParaRPr>
          </a:p>
          <a:p>
            <a:pPr marL="457200" lvl="0" indent="-317500" algn="l" rtl="0">
              <a:lnSpc>
                <a:spcPct val="115000"/>
              </a:lnSpc>
              <a:spcBef>
                <a:spcPts val="0"/>
              </a:spcBef>
              <a:spcAft>
                <a:spcPts val="0"/>
              </a:spcAft>
              <a:buSzPts val="1400"/>
              <a:buFont typeface="Lora"/>
              <a:buChar char="●"/>
            </a:pPr>
            <a:r>
              <a:rPr lang="en" sz="1400">
                <a:latin typeface="Lora"/>
                <a:ea typeface="Lora"/>
                <a:cs typeface="Lora"/>
                <a:sym typeface="Lora"/>
              </a:rPr>
              <a:t>Broad Context</a:t>
            </a:r>
            <a:endParaRPr sz="1400">
              <a:latin typeface="Lora"/>
              <a:ea typeface="Lora"/>
              <a:cs typeface="Lora"/>
              <a:sym typeface="Lora"/>
            </a:endParaRPr>
          </a:p>
          <a:p>
            <a:pPr marL="457200" lvl="0" indent="-317500" algn="l" rtl="0">
              <a:lnSpc>
                <a:spcPct val="115000"/>
              </a:lnSpc>
              <a:spcBef>
                <a:spcPts val="0"/>
              </a:spcBef>
              <a:spcAft>
                <a:spcPts val="0"/>
              </a:spcAft>
              <a:buSzPts val="1400"/>
              <a:buFont typeface="Lora"/>
              <a:buChar char="●"/>
            </a:pPr>
            <a:r>
              <a:rPr lang="en" sz="1400">
                <a:latin typeface="Lora"/>
                <a:ea typeface="Lora"/>
                <a:cs typeface="Lora"/>
                <a:sym typeface="Lora"/>
              </a:rPr>
              <a:t>Research</a:t>
            </a:r>
            <a:endParaRPr sz="1400">
              <a:latin typeface="Lora"/>
              <a:ea typeface="Lora"/>
              <a:cs typeface="Lora"/>
              <a:sym typeface="Lora"/>
            </a:endParaRPr>
          </a:p>
          <a:p>
            <a:pPr marL="457200" lvl="0" indent="-317500" algn="l" rtl="0">
              <a:lnSpc>
                <a:spcPct val="115000"/>
              </a:lnSpc>
              <a:spcBef>
                <a:spcPts val="0"/>
              </a:spcBef>
              <a:spcAft>
                <a:spcPts val="0"/>
              </a:spcAft>
              <a:buSzPts val="1400"/>
              <a:buFont typeface="Lora"/>
              <a:buChar char="●"/>
            </a:pPr>
            <a:r>
              <a:rPr lang="en" sz="1400">
                <a:latin typeface="Lora"/>
                <a:ea typeface="Lora"/>
                <a:cs typeface="Lora"/>
                <a:sym typeface="Lora"/>
              </a:rPr>
              <a:t>Tools</a:t>
            </a:r>
            <a:endParaRPr sz="1400">
              <a:latin typeface="Lora"/>
              <a:ea typeface="Lora"/>
              <a:cs typeface="Lora"/>
              <a:sym typeface="Lora"/>
            </a:endParaRPr>
          </a:p>
          <a:p>
            <a:pPr marL="0" lvl="0" indent="0" algn="l" rtl="0">
              <a:lnSpc>
                <a:spcPct val="115000"/>
              </a:lnSpc>
              <a:spcBef>
                <a:spcPts val="1000"/>
              </a:spcBef>
              <a:spcAft>
                <a:spcPts val="0"/>
              </a:spcAft>
              <a:buNone/>
            </a:pPr>
            <a:endParaRPr sz="1400">
              <a:latin typeface="Lora"/>
              <a:ea typeface="Lora"/>
              <a:cs typeface="Lora"/>
              <a:sym typeface="Lora"/>
            </a:endParaRPr>
          </a:p>
          <a:p>
            <a:pPr marL="0" lvl="0" indent="0" algn="l" rtl="0">
              <a:spcBef>
                <a:spcPts val="1000"/>
              </a:spcBef>
              <a:spcAft>
                <a:spcPts val="1300"/>
              </a:spcAft>
              <a:buNone/>
            </a:pPr>
            <a:endParaRPr/>
          </a:p>
        </p:txBody>
      </p:sp>
      <p:pic>
        <p:nvPicPr>
          <p:cNvPr id="838" name="Google Shape;838;p104" title="Untitled-2025-11-04-10423.png"/>
          <p:cNvPicPr preferRelativeResize="0"/>
          <p:nvPr/>
        </p:nvPicPr>
        <p:blipFill rotWithShape="1">
          <a:blip r:embed="rId3">
            <a:alphaModFix/>
          </a:blip>
          <a:srcRect l="990" r="990"/>
          <a:stretch/>
        </p:blipFill>
        <p:spPr>
          <a:xfrm>
            <a:off x="4138975" y="0"/>
            <a:ext cx="4452575" cy="50280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105"/>
          <p:cNvPicPr preferRelativeResize="0"/>
          <p:nvPr/>
        </p:nvPicPr>
        <p:blipFill>
          <a:blip r:embed="rId3">
            <a:alphaModFix/>
          </a:blip>
          <a:stretch>
            <a:fillRect/>
          </a:stretch>
        </p:blipFill>
        <p:spPr>
          <a:xfrm>
            <a:off x="0" y="381000"/>
            <a:ext cx="9146774" cy="3672738"/>
          </a:xfrm>
          <a:prstGeom prst="rect">
            <a:avLst/>
          </a:prstGeom>
          <a:noFill/>
          <a:ln>
            <a:noFill/>
          </a:ln>
        </p:spPr>
      </p:pic>
      <p:sp>
        <p:nvSpPr>
          <p:cNvPr id="844" name="Google Shape;844;p105"/>
          <p:cNvSpPr txBox="1">
            <a:spLocks noGrp="1"/>
          </p:cNvSpPr>
          <p:nvPr>
            <p:ph type="title"/>
          </p:nvPr>
        </p:nvSpPr>
        <p:spPr>
          <a:xfrm>
            <a:off x="455775" y="445025"/>
            <a:ext cx="8238000" cy="8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AI’s role in our work</a:t>
            </a:r>
            <a:endParaRPr/>
          </a:p>
        </p:txBody>
      </p:sp>
      <p:sp>
        <p:nvSpPr>
          <p:cNvPr id="845" name="Google Shape;845;p10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18"/>
              <a:buFont typeface="Arial"/>
              <a:buNone/>
            </a:pPr>
            <a:fld id="{00000000-1234-1234-1234-123412341234}" type="slidenum">
              <a:rPr lang="en"/>
              <a:t>12</a:t>
            </a:fld>
            <a:endParaRPr/>
          </a:p>
        </p:txBody>
      </p:sp>
      <p:sp>
        <p:nvSpPr>
          <p:cNvPr id="846" name="Google Shape;846;p105"/>
          <p:cNvSpPr txBox="1"/>
          <p:nvPr/>
        </p:nvSpPr>
        <p:spPr>
          <a:xfrm>
            <a:off x="6830800" y="2551558"/>
            <a:ext cx="11925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a:solidFill>
                  <a:srgbClr val="141413"/>
                </a:solidFill>
                <a:latin typeface="Poppins SemiBold"/>
                <a:ea typeface="Poppins SemiBold"/>
                <a:cs typeface="Poppins SemiBold"/>
                <a:sym typeface="Poppins SemiBold"/>
              </a:rPr>
              <a:t>2027</a:t>
            </a:r>
            <a:endParaRPr sz="1200">
              <a:solidFill>
                <a:srgbClr val="141413"/>
              </a:solidFill>
              <a:latin typeface="Poppins SemiBold"/>
              <a:ea typeface="Poppins SemiBold"/>
              <a:cs typeface="Poppins SemiBold"/>
              <a:sym typeface="Poppins SemiBold"/>
            </a:endParaRPr>
          </a:p>
        </p:txBody>
      </p:sp>
      <p:sp>
        <p:nvSpPr>
          <p:cNvPr id="847" name="Google Shape;847;p105"/>
          <p:cNvSpPr/>
          <p:nvPr/>
        </p:nvSpPr>
        <p:spPr>
          <a:xfrm>
            <a:off x="7347700" y="2326808"/>
            <a:ext cx="158700" cy="158700"/>
          </a:xfrm>
          <a:prstGeom prst="ellipse">
            <a:avLst/>
          </a:prstGeom>
          <a:solidFill>
            <a:srgbClr val="D977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pic>
        <p:nvPicPr>
          <p:cNvPr id="848" name="Google Shape;848;p105"/>
          <p:cNvPicPr preferRelativeResize="0"/>
          <p:nvPr/>
        </p:nvPicPr>
        <p:blipFill>
          <a:blip r:embed="rId4">
            <a:alphaModFix/>
          </a:blip>
          <a:stretch>
            <a:fillRect/>
          </a:stretch>
        </p:blipFill>
        <p:spPr>
          <a:xfrm>
            <a:off x="6387950" y="-1"/>
            <a:ext cx="2078199" cy="1221275"/>
          </a:xfrm>
          <a:prstGeom prst="rect">
            <a:avLst/>
          </a:prstGeom>
          <a:noFill/>
          <a:ln>
            <a:noFill/>
          </a:ln>
        </p:spPr>
      </p:pic>
      <p:sp>
        <p:nvSpPr>
          <p:cNvPr id="849" name="Google Shape;849;p105"/>
          <p:cNvSpPr txBox="1"/>
          <p:nvPr/>
        </p:nvSpPr>
        <p:spPr>
          <a:xfrm>
            <a:off x="859725" y="4098857"/>
            <a:ext cx="11925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a:solidFill>
                  <a:srgbClr val="141413"/>
                </a:solidFill>
                <a:latin typeface="Poppins SemiBold"/>
                <a:ea typeface="Poppins SemiBold"/>
                <a:cs typeface="Poppins SemiBold"/>
                <a:sym typeface="Poppins SemiBold"/>
              </a:rPr>
              <a:t>2024</a:t>
            </a:r>
            <a:endParaRPr sz="1200">
              <a:solidFill>
                <a:srgbClr val="141413"/>
              </a:solidFill>
              <a:latin typeface="Poppins SemiBold"/>
              <a:ea typeface="Poppins SemiBold"/>
              <a:cs typeface="Poppins SemiBold"/>
              <a:sym typeface="Poppins SemiBold"/>
            </a:endParaRPr>
          </a:p>
        </p:txBody>
      </p:sp>
      <p:sp>
        <p:nvSpPr>
          <p:cNvPr id="850" name="Google Shape;850;p105"/>
          <p:cNvSpPr/>
          <p:nvPr/>
        </p:nvSpPr>
        <p:spPr>
          <a:xfrm>
            <a:off x="1376625" y="3865769"/>
            <a:ext cx="158700" cy="158700"/>
          </a:xfrm>
          <a:prstGeom prst="ellipse">
            <a:avLst/>
          </a:prstGeom>
          <a:solidFill>
            <a:srgbClr val="D977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pic>
        <p:nvPicPr>
          <p:cNvPr id="851" name="Google Shape;851;p105"/>
          <p:cNvPicPr preferRelativeResize="0"/>
          <p:nvPr/>
        </p:nvPicPr>
        <p:blipFill>
          <a:blip r:embed="rId5">
            <a:alphaModFix/>
          </a:blip>
          <a:stretch>
            <a:fillRect/>
          </a:stretch>
        </p:blipFill>
        <p:spPr>
          <a:xfrm>
            <a:off x="1048271" y="2115720"/>
            <a:ext cx="815403" cy="815401"/>
          </a:xfrm>
          <a:prstGeom prst="rect">
            <a:avLst/>
          </a:prstGeom>
          <a:noFill/>
          <a:ln>
            <a:noFill/>
          </a:ln>
        </p:spPr>
      </p:pic>
      <p:sp>
        <p:nvSpPr>
          <p:cNvPr id="852" name="Google Shape;852;p105"/>
          <p:cNvSpPr txBox="1"/>
          <p:nvPr/>
        </p:nvSpPr>
        <p:spPr>
          <a:xfrm>
            <a:off x="557175" y="2872275"/>
            <a:ext cx="1797600" cy="7056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None/>
            </a:pPr>
            <a:r>
              <a:rPr lang="en">
                <a:solidFill>
                  <a:schemeClr val="dk1"/>
                </a:solidFill>
                <a:latin typeface="Lora"/>
                <a:ea typeface="Lora"/>
                <a:cs typeface="Lora"/>
                <a:sym typeface="Lora"/>
              </a:rPr>
              <a:t>AI</a:t>
            </a:r>
            <a:r>
              <a:rPr lang="en" i="1">
                <a:solidFill>
                  <a:schemeClr val="dk1"/>
                </a:solidFill>
                <a:latin typeface="Lora"/>
                <a:ea typeface="Lora"/>
                <a:cs typeface="Lora"/>
                <a:sym typeface="Lora"/>
              </a:rPr>
              <a:t> assists</a:t>
            </a:r>
            <a:endParaRPr i="1">
              <a:solidFill>
                <a:schemeClr val="dk1"/>
              </a:solidFill>
              <a:latin typeface="Lora"/>
              <a:ea typeface="Lora"/>
              <a:cs typeface="Lora"/>
              <a:sym typeface="Lora"/>
            </a:endParaRPr>
          </a:p>
          <a:p>
            <a:pPr marL="0" lvl="0" indent="0" algn="ctr" rtl="0">
              <a:lnSpc>
                <a:spcPct val="115000"/>
              </a:lnSpc>
              <a:spcBef>
                <a:spcPts val="400"/>
              </a:spcBef>
              <a:spcAft>
                <a:spcPts val="400"/>
              </a:spcAft>
              <a:buNone/>
            </a:pPr>
            <a:r>
              <a:rPr lang="en" sz="800">
                <a:solidFill>
                  <a:schemeClr val="dk1"/>
                </a:solidFill>
                <a:latin typeface="Lora"/>
                <a:ea typeface="Lora"/>
                <a:cs typeface="Lora"/>
                <a:sym typeface="Lora"/>
              </a:rPr>
              <a:t>AI helps individuals do their current work better, making each person the best version of themselves</a:t>
            </a:r>
            <a:endParaRPr sz="800">
              <a:solidFill>
                <a:schemeClr val="dk1"/>
              </a:solidFill>
              <a:latin typeface="Lora"/>
              <a:ea typeface="Lora"/>
              <a:cs typeface="Lora"/>
              <a:sym typeface="Lora"/>
            </a:endParaRPr>
          </a:p>
        </p:txBody>
      </p:sp>
      <p:sp>
        <p:nvSpPr>
          <p:cNvPr id="853" name="Google Shape;853;p105"/>
          <p:cNvSpPr txBox="1"/>
          <p:nvPr/>
        </p:nvSpPr>
        <p:spPr>
          <a:xfrm>
            <a:off x="3386350" y="3687032"/>
            <a:ext cx="11925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a:solidFill>
                  <a:srgbClr val="141413"/>
                </a:solidFill>
                <a:latin typeface="Poppins SemiBold"/>
                <a:ea typeface="Poppins SemiBold"/>
                <a:cs typeface="Poppins SemiBold"/>
                <a:sym typeface="Poppins SemiBold"/>
              </a:rPr>
              <a:t>2025</a:t>
            </a:r>
            <a:endParaRPr sz="1200">
              <a:solidFill>
                <a:srgbClr val="141413"/>
              </a:solidFill>
              <a:latin typeface="Poppins SemiBold"/>
              <a:ea typeface="Poppins SemiBold"/>
              <a:cs typeface="Poppins SemiBold"/>
              <a:sym typeface="Poppins SemiBold"/>
            </a:endParaRPr>
          </a:p>
        </p:txBody>
      </p:sp>
      <p:sp>
        <p:nvSpPr>
          <p:cNvPr id="854" name="Google Shape;854;p105"/>
          <p:cNvSpPr/>
          <p:nvPr/>
        </p:nvSpPr>
        <p:spPr>
          <a:xfrm>
            <a:off x="3903250" y="3453932"/>
            <a:ext cx="158700" cy="158700"/>
          </a:xfrm>
          <a:prstGeom prst="ellipse">
            <a:avLst/>
          </a:prstGeom>
          <a:solidFill>
            <a:srgbClr val="D977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pic>
        <p:nvPicPr>
          <p:cNvPr id="855" name="Google Shape;855;p105"/>
          <p:cNvPicPr preferRelativeResize="0"/>
          <p:nvPr/>
        </p:nvPicPr>
        <p:blipFill>
          <a:blip r:embed="rId6">
            <a:alphaModFix/>
          </a:blip>
          <a:stretch>
            <a:fillRect/>
          </a:stretch>
        </p:blipFill>
        <p:spPr>
          <a:xfrm>
            <a:off x="3574896" y="1632732"/>
            <a:ext cx="815403" cy="815400"/>
          </a:xfrm>
          <a:prstGeom prst="rect">
            <a:avLst/>
          </a:prstGeom>
          <a:noFill/>
          <a:ln>
            <a:noFill/>
          </a:ln>
        </p:spPr>
      </p:pic>
      <p:sp>
        <p:nvSpPr>
          <p:cNvPr id="856" name="Google Shape;856;p105"/>
          <p:cNvSpPr txBox="1"/>
          <p:nvPr/>
        </p:nvSpPr>
        <p:spPr>
          <a:xfrm>
            <a:off x="2918950" y="2483932"/>
            <a:ext cx="2127300" cy="7056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None/>
            </a:pPr>
            <a:r>
              <a:rPr lang="en">
                <a:solidFill>
                  <a:schemeClr val="dk1"/>
                </a:solidFill>
                <a:latin typeface="Lora"/>
                <a:ea typeface="Lora"/>
                <a:cs typeface="Lora"/>
                <a:sym typeface="Lora"/>
              </a:rPr>
              <a:t>AI</a:t>
            </a:r>
            <a:r>
              <a:rPr lang="en" i="1">
                <a:solidFill>
                  <a:schemeClr val="dk1"/>
                </a:solidFill>
                <a:latin typeface="Lora"/>
                <a:ea typeface="Lora"/>
                <a:cs typeface="Lora"/>
                <a:sym typeface="Lora"/>
              </a:rPr>
              <a:t> collaborates</a:t>
            </a:r>
            <a:endParaRPr i="1">
              <a:solidFill>
                <a:schemeClr val="dk1"/>
              </a:solidFill>
              <a:latin typeface="Lora"/>
              <a:ea typeface="Lora"/>
              <a:cs typeface="Lora"/>
              <a:sym typeface="Lora"/>
            </a:endParaRPr>
          </a:p>
          <a:p>
            <a:pPr marL="0" lvl="0" indent="0" algn="ctr" rtl="0">
              <a:lnSpc>
                <a:spcPct val="115000"/>
              </a:lnSpc>
              <a:spcBef>
                <a:spcPts val="400"/>
              </a:spcBef>
              <a:spcAft>
                <a:spcPts val="400"/>
              </a:spcAft>
              <a:buNone/>
            </a:pPr>
            <a:r>
              <a:rPr lang="en" sz="800">
                <a:solidFill>
                  <a:schemeClr val="dk1"/>
                </a:solidFill>
                <a:latin typeface="Lora"/>
                <a:ea typeface="Lora"/>
                <a:cs typeface="Lora"/>
                <a:sym typeface="Lora"/>
              </a:rPr>
              <a:t>AI does hours of independent work for you, on par with experts, expanding what every person or team is capable of</a:t>
            </a:r>
            <a:endParaRPr sz="800">
              <a:solidFill>
                <a:schemeClr val="dk1"/>
              </a:solidFill>
              <a:latin typeface="Lora"/>
              <a:ea typeface="Lora"/>
              <a:cs typeface="Lora"/>
              <a:sym typeface="Lora"/>
            </a:endParaRPr>
          </a:p>
        </p:txBody>
      </p:sp>
      <p:sp>
        <p:nvSpPr>
          <p:cNvPr id="857" name="Google Shape;857;p105"/>
          <p:cNvSpPr txBox="1"/>
          <p:nvPr/>
        </p:nvSpPr>
        <p:spPr>
          <a:xfrm>
            <a:off x="6568300" y="1254675"/>
            <a:ext cx="1743300" cy="8472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None/>
            </a:pPr>
            <a:r>
              <a:rPr lang="en">
                <a:solidFill>
                  <a:schemeClr val="dk1"/>
                </a:solidFill>
                <a:latin typeface="Lora"/>
                <a:ea typeface="Lora"/>
                <a:cs typeface="Lora"/>
                <a:sym typeface="Lora"/>
              </a:rPr>
              <a:t>AI</a:t>
            </a:r>
            <a:r>
              <a:rPr lang="en" i="1">
                <a:solidFill>
                  <a:schemeClr val="dk1"/>
                </a:solidFill>
                <a:latin typeface="Lora"/>
                <a:ea typeface="Lora"/>
                <a:cs typeface="Lora"/>
                <a:sym typeface="Lora"/>
              </a:rPr>
              <a:t> pioneers</a:t>
            </a:r>
            <a:endParaRPr i="1">
              <a:solidFill>
                <a:schemeClr val="dk1"/>
              </a:solidFill>
              <a:latin typeface="Lora"/>
              <a:ea typeface="Lora"/>
              <a:cs typeface="Lora"/>
              <a:sym typeface="Lora"/>
            </a:endParaRPr>
          </a:p>
          <a:p>
            <a:pPr marL="0" lvl="0" indent="0" algn="ctr" rtl="0">
              <a:lnSpc>
                <a:spcPct val="115000"/>
              </a:lnSpc>
              <a:spcBef>
                <a:spcPts val="400"/>
              </a:spcBef>
              <a:spcAft>
                <a:spcPts val="400"/>
              </a:spcAft>
              <a:buNone/>
            </a:pPr>
            <a:r>
              <a:rPr lang="en" sz="800">
                <a:solidFill>
                  <a:schemeClr val="dk1"/>
                </a:solidFill>
                <a:latin typeface="Lora"/>
                <a:ea typeface="Lora"/>
                <a:cs typeface="Lora"/>
                <a:sym typeface="Lora"/>
              </a:rPr>
              <a:t>AI finds breakthrough </a:t>
            </a:r>
            <a:br>
              <a:rPr lang="en" sz="800">
                <a:solidFill>
                  <a:schemeClr val="dk1"/>
                </a:solidFill>
                <a:latin typeface="Lora"/>
                <a:ea typeface="Lora"/>
                <a:cs typeface="Lora"/>
                <a:sym typeface="Lora"/>
              </a:rPr>
            </a:br>
            <a:r>
              <a:rPr lang="en" sz="800">
                <a:solidFill>
                  <a:schemeClr val="dk1"/>
                </a:solidFill>
                <a:latin typeface="Lora"/>
                <a:ea typeface="Lora"/>
                <a:cs typeface="Lora"/>
                <a:sym typeface="Lora"/>
              </a:rPr>
              <a:t>solutions to challenging problems that would have taken teams </a:t>
            </a:r>
            <a:br>
              <a:rPr lang="en" sz="800">
                <a:solidFill>
                  <a:schemeClr val="dk1"/>
                </a:solidFill>
                <a:latin typeface="Lora"/>
                <a:ea typeface="Lora"/>
                <a:cs typeface="Lora"/>
                <a:sym typeface="Lora"/>
              </a:rPr>
            </a:br>
            <a:r>
              <a:rPr lang="en" sz="800">
                <a:solidFill>
                  <a:schemeClr val="dk1"/>
                </a:solidFill>
                <a:latin typeface="Lora"/>
                <a:ea typeface="Lora"/>
                <a:cs typeface="Lora"/>
                <a:sym typeface="Lora"/>
              </a:rPr>
              <a:t>years to achieve</a:t>
            </a:r>
            <a:endParaRPr sz="800">
              <a:solidFill>
                <a:schemeClr val="dk1"/>
              </a:solidFill>
              <a:latin typeface="Lora"/>
              <a:ea typeface="Lora"/>
              <a:cs typeface="Lora"/>
              <a:sym typeface="Lora"/>
            </a:endParaRPr>
          </a:p>
        </p:txBody>
      </p:sp>
      <p:sp>
        <p:nvSpPr>
          <p:cNvPr id="858" name="Google Shape;858;p105"/>
          <p:cNvSpPr/>
          <p:nvPr/>
        </p:nvSpPr>
        <p:spPr>
          <a:xfrm>
            <a:off x="5888975" y="2898259"/>
            <a:ext cx="158700" cy="158700"/>
          </a:xfrm>
          <a:prstGeom prst="ellipse">
            <a:avLst/>
          </a:prstGeom>
          <a:solidFill>
            <a:srgbClr val="D977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859" name="Google Shape;859;p105"/>
          <p:cNvSpPr txBox="1"/>
          <p:nvPr/>
        </p:nvSpPr>
        <p:spPr>
          <a:xfrm>
            <a:off x="5372075" y="3132682"/>
            <a:ext cx="1192500" cy="1848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200">
                <a:solidFill>
                  <a:srgbClr val="141413"/>
                </a:solidFill>
                <a:latin typeface="Poppins SemiBold"/>
                <a:ea typeface="Poppins SemiBold"/>
                <a:cs typeface="Poppins SemiBold"/>
                <a:sym typeface="Poppins SemiBold"/>
              </a:rPr>
              <a:t>2026</a:t>
            </a:r>
            <a:endParaRPr sz="1200">
              <a:solidFill>
                <a:srgbClr val="141413"/>
              </a:solidFill>
              <a:latin typeface="Poppins SemiBold"/>
              <a:ea typeface="Poppins SemiBold"/>
              <a:cs typeface="Poppins SemiBold"/>
              <a:sym typeface="Poppins SemiBold"/>
            </a:endParaRPr>
          </a:p>
        </p:txBody>
      </p:sp>
      <p:sp>
        <p:nvSpPr>
          <p:cNvPr id="860" name="Google Shape;860;p105"/>
          <p:cNvSpPr txBox="1"/>
          <p:nvPr/>
        </p:nvSpPr>
        <p:spPr>
          <a:xfrm>
            <a:off x="4904675" y="2699532"/>
            <a:ext cx="2127300" cy="1230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400"/>
              </a:spcAft>
              <a:buNone/>
            </a:pPr>
            <a:r>
              <a:rPr lang="en" sz="800">
                <a:solidFill>
                  <a:schemeClr val="dk1"/>
                </a:solidFill>
                <a:latin typeface="Lora"/>
                <a:ea typeface="Lora"/>
                <a:cs typeface="Lora"/>
                <a:sym typeface="Lora"/>
              </a:rPr>
              <a:t>We are here</a:t>
            </a:r>
            <a:endParaRPr sz="800">
              <a:solidFill>
                <a:schemeClr val="dk1"/>
              </a:solidFill>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6"/>
          <p:cNvSpPr txBox="1">
            <a:spLocks noGrp="1"/>
          </p:cNvSpPr>
          <p:nvPr>
            <p:ph type="body" idx="1"/>
          </p:nvPr>
        </p:nvSpPr>
        <p:spPr>
          <a:xfrm>
            <a:off x="455775" y="3036100"/>
            <a:ext cx="2634300" cy="1309200"/>
          </a:xfrm>
          <a:prstGeom prst="rect">
            <a:avLst/>
          </a:prstGeom>
        </p:spPr>
        <p:txBody>
          <a:bodyPr spcFirstLastPara="1" wrap="square" lIns="91450" tIns="91450" rIns="91450" bIns="91450" anchor="t" anchorCtr="0">
            <a:noAutofit/>
          </a:bodyPr>
          <a:lstStyle/>
          <a:p>
            <a:pPr marL="0" lvl="0" indent="0" algn="ctr" rtl="0">
              <a:spcBef>
                <a:spcPts val="0"/>
              </a:spcBef>
              <a:spcAft>
                <a:spcPts val="0"/>
              </a:spcAft>
              <a:buNone/>
            </a:pPr>
            <a:r>
              <a:rPr lang="en" b="1"/>
              <a:t>Context Engine</a:t>
            </a:r>
            <a:endParaRPr b="1"/>
          </a:p>
          <a:p>
            <a:pPr marL="0" lvl="0" indent="0" algn="ctr" rtl="0">
              <a:spcBef>
                <a:spcPts val="1000"/>
              </a:spcBef>
              <a:spcAft>
                <a:spcPts val="0"/>
              </a:spcAft>
              <a:buNone/>
            </a:pPr>
            <a:r>
              <a:rPr lang="en" sz="1200"/>
              <a:t>Holding and processing more than any human can simultaneously</a:t>
            </a:r>
            <a:endParaRPr sz="1200"/>
          </a:p>
          <a:p>
            <a:pPr marL="0" lvl="0" indent="0" algn="ctr" rtl="0">
              <a:spcBef>
                <a:spcPts val="1000"/>
              </a:spcBef>
              <a:spcAft>
                <a:spcPts val="0"/>
              </a:spcAft>
              <a:buNone/>
            </a:pPr>
            <a:endParaRPr/>
          </a:p>
          <a:p>
            <a:pPr marL="0" lvl="0" indent="0" algn="ctr" rtl="0">
              <a:spcBef>
                <a:spcPts val="1000"/>
              </a:spcBef>
              <a:spcAft>
                <a:spcPts val="1000"/>
              </a:spcAft>
              <a:buNone/>
            </a:pPr>
            <a:endParaRPr/>
          </a:p>
        </p:txBody>
      </p:sp>
      <p:sp>
        <p:nvSpPr>
          <p:cNvPr id="866" name="Google Shape;866;p106"/>
          <p:cNvSpPr txBox="1">
            <a:spLocks noGrp="1"/>
          </p:cNvSpPr>
          <p:nvPr>
            <p:ph type="body" idx="2"/>
          </p:nvPr>
        </p:nvSpPr>
        <p:spPr>
          <a:xfrm>
            <a:off x="3254975" y="3036100"/>
            <a:ext cx="2634300" cy="1309200"/>
          </a:xfrm>
          <a:prstGeom prst="rect">
            <a:avLst/>
          </a:prstGeom>
        </p:spPr>
        <p:txBody>
          <a:bodyPr spcFirstLastPara="1" wrap="square" lIns="91450" tIns="91450" rIns="91450" bIns="91450" anchor="t" anchorCtr="0">
            <a:noAutofit/>
          </a:bodyPr>
          <a:lstStyle/>
          <a:p>
            <a:pPr marL="0" lvl="0" indent="0" algn="ctr" rtl="0">
              <a:spcBef>
                <a:spcPts val="0"/>
              </a:spcBef>
              <a:spcAft>
                <a:spcPts val="0"/>
              </a:spcAft>
              <a:buNone/>
            </a:pPr>
            <a:r>
              <a:rPr lang="en" b="1"/>
              <a:t>Thought Partner</a:t>
            </a:r>
            <a:endParaRPr b="1"/>
          </a:p>
          <a:p>
            <a:pPr marL="0" lvl="0" indent="0" algn="ctr" rtl="0">
              <a:spcBef>
                <a:spcPts val="1000"/>
              </a:spcBef>
              <a:spcAft>
                <a:spcPts val="1000"/>
              </a:spcAft>
              <a:buNone/>
            </a:pPr>
            <a:r>
              <a:rPr lang="en" sz="1200"/>
              <a:t>Not answering questions, but thinking alongside you.</a:t>
            </a:r>
            <a:endParaRPr b="1"/>
          </a:p>
        </p:txBody>
      </p:sp>
      <p:sp>
        <p:nvSpPr>
          <p:cNvPr id="867" name="Google Shape;867;p106"/>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With a VCL, AI is your…</a:t>
            </a:r>
            <a:endParaRPr/>
          </a:p>
          <a:p>
            <a:pPr marL="0" lvl="0" indent="0" algn="ctr" rtl="0">
              <a:lnSpc>
                <a:spcPct val="115000"/>
              </a:lnSpc>
              <a:spcBef>
                <a:spcPts val="1300"/>
              </a:spcBef>
              <a:spcAft>
                <a:spcPts val="1000"/>
              </a:spcAft>
              <a:buNone/>
            </a:pPr>
            <a:r>
              <a:rPr lang="en" sz="1400">
                <a:latin typeface="Lora"/>
                <a:ea typeface="Lora"/>
                <a:cs typeface="Lora"/>
                <a:sym typeface="Lora"/>
              </a:rPr>
              <a:t>AI doesn't replace judgment. It extends the reach of good judgment across your organization.</a:t>
            </a:r>
            <a:endParaRPr sz="1400">
              <a:latin typeface="Lora"/>
              <a:ea typeface="Lora"/>
              <a:cs typeface="Lora"/>
              <a:sym typeface="Lora"/>
            </a:endParaRPr>
          </a:p>
        </p:txBody>
      </p:sp>
      <p:sp>
        <p:nvSpPr>
          <p:cNvPr id="868" name="Google Shape;868;p10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13</a:t>
            </a:fld>
            <a:endParaRPr/>
          </a:p>
        </p:txBody>
      </p:sp>
      <p:pic>
        <p:nvPicPr>
          <p:cNvPr id="869" name="Google Shape;869;p106" title="Nodes-Document.png"/>
          <p:cNvPicPr preferRelativeResize="0">
            <a:picLocks noGrp="1"/>
          </p:cNvPicPr>
          <p:nvPr>
            <p:ph type="pic" idx="3"/>
          </p:nvPr>
        </p:nvPicPr>
        <p:blipFill rotWithShape="1">
          <a:blip r:embed="rId3">
            <a:alphaModFix/>
          </a:blip>
          <a:srcRect/>
          <a:stretch/>
        </p:blipFill>
        <p:spPr>
          <a:xfrm>
            <a:off x="1298775" y="2003650"/>
            <a:ext cx="948152" cy="948152"/>
          </a:xfrm>
          <a:prstGeom prst="rect">
            <a:avLst/>
          </a:prstGeom>
        </p:spPr>
      </p:pic>
      <p:pic>
        <p:nvPicPr>
          <p:cNvPr id="870" name="Google Shape;870;p106" title="Objects-Lightbulb-1.png"/>
          <p:cNvPicPr preferRelativeResize="0">
            <a:picLocks noGrp="1"/>
          </p:cNvPicPr>
          <p:nvPr>
            <p:ph type="pic" idx="4"/>
          </p:nvPr>
        </p:nvPicPr>
        <p:blipFill rotWithShape="1">
          <a:blip r:embed="rId4">
            <a:alphaModFix/>
          </a:blip>
          <a:srcRect/>
          <a:stretch/>
        </p:blipFill>
        <p:spPr>
          <a:xfrm>
            <a:off x="4097975" y="2003650"/>
            <a:ext cx="948150" cy="948150"/>
          </a:xfrm>
          <a:prstGeom prst="rect">
            <a:avLst/>
          </a:prstGeom>
        </p:spPr>
      </p:pic>
      <p:pic>
        <p:nvPicPr>
          <p:cNvPr id="871" name="Google Shape;871;p106" title="Objects-Build-1.png"/>
          <p:cNvPicPr preferRelativeResize="0">
            <a:picLocks noGrp="1"/>
          </p:cNvPicPr>
          <p:nvPr>
            <p:ph type="pic" idx="5"/>
          </p:nvPr>
        </p:nvPicPr>
        <p:blipFill rotWithShape="1">
          <a:blip r:embed="rId5">
            <a:alphaModFix/>
          </a:blip>
          <a:srcRect/>
          <a:stretch/>
        </p:blipFill>
        <p:spPr>
          <a:xfrm>
            <a:off x="6897175" y="2003650"/>
            <a:ext cx="948150" cy="948150"/>
          </a:xfrm>
          <a:prstGeom prst="rect">
            <a:avLst/>
          </a:prstGeom>
        </p:spPr>
      </p:pic>
      <p:sp>
        <p:nvSpPr>
          <p:cNvPr id="872" name="Google Shape;872;p106"/>
          <p:cNvSpPr txBox="1">
            <a:spLocks noGrp="1"/>
          </p:cNvSpPr>
          <p:nvPr>
            <p:ph type="body" idx="6"/>
          </p:nvPr>
        </p:nvSpPr>
        <p:spPr>
          <a:xfrm>
            <a:off x="6054175" y="3036100"/>
            <a:ext cx="2634300" cy="1309200"/>
          </a:xfrm>
          <a:prstGeom prst="rect">
            <a:avLst/>
          </a:prstGeom>
        </p:spPr>
        <p:txBody>
          <a:bodyPr spcFirstLastPara="1" wrap="square" lIns="91450" tIns="91450" rIns="91450" bIns="91450" anchor="t" anchorCtr="0">
            <a:noAutofit/>
          </a:bodyPr>
          <a:lstStyle/>
          <a:p>
            <a:pPr marL="0" lvl="0" indent="0" algn="ctr" rtl="0">
              <a:spcBef>
                <a:spcPts val="0"/>
              </a:spcBef>
              <a:spcAft>
                <a:spcPts val="0"/>
              </a:spcAft>
              <a:buNone/>
            </a:pPr>
            <a:r>
              <a:rPr lang="en" b="1"/>
              <a:t>Capability Multiplier</a:t>
            </a:r>
            <a:endParaRPr b="1"/>
          </a:p>
          <a:p>
            <a:pPr marL="0" lvl="0" indent="0" algn="ctr" rtl="0">
              <a:spcBef>
                <a:spcPts val="1000"/>
              </a:spcBef>
              <a:spcAft>
                <a:spcPts val="0"/>
              </a:spcAft>
              <a:buNone/>
            </a:pPr>
            <a:r>
              <a:rPr lang="en" sz="1200"/>
              <a:t>Your team's skills × AI = dramatically expanding outcomes</a:t>
            </a:r>
            <a:endParaRPr sz="1200"/>
          </a:p>
          <a:p>
            <a:pPr marL="0" lvl="0" indent="0" algn="ctr" rtl="0">
              <a:spcBef>
                <a:spcPts val="1000"/>
              </a:spcBef>
              <a:spcAft>
                <a:spcPts val="10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0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878" name="Google Shape;878;p107" descr="Cowork brings Claude Code’s agentic capabilities to the Claude desktop app. Give Claude access to a folder, set a task, and let it work. It loops you in along the way. Try it at claude.com/download." title="Introducing Cowork: Claude Code for the rest of your work">
            <a:hlinkClick r:id="rId3"/>
          </p:cNvPr>
          <p:cNvPicPr preferRelativeResize="0"/>
          <p:nvPr/>
        </p:nvPicPr>
        <p:blipFill>
          <a:blip r:embed="rId4">
            <a:alphaModFix/>
          </a:blip>
          <a:stretch>
            <a:fillRect/>
          </a:stretch>
        </p:blipFill>
        <p:spPr>
          <a:xfrm>
            <a:off x="1096900" y="457202"/>
            <a:ext cx="6950200" cy="3909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
                                        </p:tgtEl>
                                        <p:attrNameLst>
                                          <p:attrName>style.visibility</p:attrName>
                                        </p:attrNameLst>
                                      </p:cBhvr>
                                      <p:to>
                                        <p:strVal val="visible"/>
                                      </p:to>
                                    </p:set>
                                    <p:animEffect transition="in" filter="fade">
                                      <p:cBhvr>
                                        <p:cTn id="7" dur="1000"/>
                                        <p:tgtEl>
                                          <p:spTgt spid="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08"/>
          <p:cNvSpPr txBox="1">
            <a:spLocks noGrp="1"/>
          </p:cNvSpPr>
          <p:nvPr>
            <p:ph type="title"/>
          </p:nvPr>
        </p:nvSpPr>
        <p:spPr>
          <a:xfrm>
            <a:off x="455775" y="457200"/>
            <a:ext cx="2975100" cy="388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What does this mean for leaders?</a:t>
            </a:r>
            <a:endParaRPr/>
          </a:p>
          <a:p>
            <a:pPr marL="0" lvl="0" indent="0" algn="l" rtl="0">
              <a:lnSpc>
                <a:spcPct val="115000"/>
              </a:lnSpc>
              <a:spcBef>
                <a:spcPts val="1300"/>
              </a:spcBef>
              <a:spcAft>
                <a:spcPts val="0"/>
              </a:spcAft>
              <a:buNone/>
            </a:pPr>
            <a:r>
              <a:rPr lang="en" sz="1400">
                <a:latin typeface="Lora"/>
                <a:ea typeface="Lora"/>
                <a:cs typeface="Lora"/>
                <a:sym typeface="Lora"/>
              </a:rPr>
              <a:t>Your job isn’t to use AI (though you should).</a:t>
            </a:r>
            <a:endParaRPr sz="1400">
              <a:latin typeface="Lora"/>
              <a:ea typeface="Lora"/>
              <a:cs typeface="Lora"/>
              <a:sym typeface="Lora"/>
            </a:endParaRPr>
          </a:p>
          <a:p>
            <a:pPr marL="0" lvl="0" indent="0" algn="l" rtl="0">
              <a:lnSpc>
                <a:spcPct val="115000"/>
              </a:lnSpc>
              <a:spcBef>
                <a:spcPts val="1000"/>
              </a:spcBef>
              <a:spcAft>
                <a:spcPts val="1000"/>
              </a:spcAft>
              <a:buNone/>
            </a:pPr>
            <a:endParaRPr sz="1400">
              <a:latin typeface="Lora"/>
              <a:ea typeface="Lora"/>
              <a:cs typeface="Lora"/>
              <a:sym typeface="Lora"/>
            </a:endParaRPr>
          </a:p>
        </p:txBody>
      </p:sp>
      <p:sp>
        <p:nvSpPr>
          <p:cNvPr id="884" name="Google Shape;884;p108"/>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15</a:t>
            </a:fld>
            <a:endParaRPr/>
          </a:p>
        </p:txBody>
      </p:sp>
      <p:sp>
        <p:nvSpPr>
          <p:cNvPr id="885" name="Google Shape;885;p108"/>
          <p:cNvSpPr txBox="1"/>
          <p:nvPr/>
        </p:nvSpPr>
        <p:spPr>
          <a:xfrm>
            <a:off x="4695350" y="1800750"/>
            <a:ext cx="3785400" cy="1200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000"/>
              </a:spcAft>
              <a:buNone/>
            </a:pPr>
            <a:r>
              <a:rPr lang="en" sz="2000" i="1">
                <a:solidFill>
                  <a:schemeClr val="dk1"/>
                </a:solidFill>
                <a:latin typeface="Lora"/>
                <a:ea typeface="Lora"/>
                <a:cs typeface="Lora"/>
                <a:sym typeface="Lora"/>
              </a:rPr>
              <a:t>Your job is to create the conditions for your team to reimagine their workflows.</a:t>
            </a:r>
            <a:endParaRPr sz="2000"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89"/>
        <p:cNvGrpSpPr/>
        <p:nvPr/>
      </p:nvGrpSpPr>
      <p:grpSpPr>
        <a:xfrm>
          <a:off x="0" y="0"/>
          <a:ext cx="0" cy="0"/>
          <a:chOff x="0" y="0"/>
          <a:chExt cx="0" cy="0"/>
        </a:xfrm>
      </p:grpSpPr>
      <p:pic>
        <p:nvPicPr>
          <p:cNvPr id="890" name="Google Shape;890;p109" title="Objects-QuestionChat.png"/>
          <p:cNvPicPr preferRelativeResize="0">
            <a:picLocks noGrp="1"/>
          </p:cNvPicPr>
          <p:nvPr>
            <p:ph type="pic" idx="2"/>
          </p:nvPr>
        </p:nvPicPr>
        <p:blipFill rotWithShape="1">
          <a:blip r:embed="rId3">
            <a:alphaModFix/>
          </a:blip>
          <a:srcRect r="10"/>
          <a:stretch/>
        </p:blipFill>
        <p:spPr>
          <a:xfrm>
            <a:off x="407700" y="374838"/>
            <a:ext cx="1167027" cy="1167135"/>
          </a:xfrm>
          <a:prstGeom prst="rect">
            <a:avLst/>
          </a:prstGeom>
        </p:spPr>
      </p:pic>
      <p:sp>
        <p:nvSpPr>
          <p:cNvPr id="891" name="Google Shape;891;p109"/>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16</a:t>
            </a:fld>
            <a:endParaRPr/>
          </a:p>
        </p:txBody>
      </p:sp>
      <p:sp>
        <p:nvSpPr>
          <p:cNvPr id="892" name="Google Shape;892;p109"/>
          <p:cNvSpPr txBox="1">
            <a:spLocks noGrp="1"/>
          </p:cNvSpPr>
          <p:nvPr>
            <p:ph type="title"/>
          </p:nvPr>
        </p:nvSpPr>
        <p:spPr>
          <a:xfrm>
            <a:off x="455775" y="1863750"/>
            <a:ext cx="7377900" cy="1040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1400"/>
              <a:t>Knowing what you know today about AI…</a:t>
            </a:r>
            <a:endParaRPr sz="1400"/>
          </a:p>
          <a:p>
            <a:pPr marL="0" lvl="0" indent="0" algn="l" rtl="0">
              <a:spcBef>
                <a:spcPts val="1000"/>
              </a:spcBef>
              <a:spcAft>
                <a:spcPts val="0"/>
              </a:spcAft>
              <a:buNone/>
            </a:pPr>
            <a:r>
              <a:rPr lang="en"/>
              <a:t>If you were starting your organization from scratch today, would you build it the same way?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96"/>
        <p:cNvGrpSpPr/>
        <p:nvPr/>
      </p:nvGrpSpPr>
      <p:grpSpPr>
        <a:xfrm>
          <a:off x="0" y="0"/>
          <a:ext cx="0" cy="0"/>
          <a:chOff x="0" y="0"/>
          <a:chExt cx="0" cy="0"/>
        </a:xfrm>
      </p:grpSpPr>
      <p:sp>
        <p:nvSpPr>
          <p:cNvPr id="897" name="Google Shape;897;p110"/>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We know how this goes because</a:t>
            </a:r>
            <a:endParaRPr/>
          </a:p>
        </p:txBody>
      </p:sp>
      <p:sp>
        <p:nvSpPr>
          <p:cNvPr id="898" name="Google Shape;898;p110"/>
          <p:cNvSpPr txBox="1">
            <a:spLocks noGrp="1"/>
          </p:cNvSpPr>
          <p:nvPr>
            <p:ph type="ctrTitle"/>
          </p:nvPr>
        </p:nvSpPr>
        <p:spPr>
          <a:xfrm>
            <a:off x="455775" y="1554700"/>
            <a:ext cx="64023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Anthropic is its own first user</a:t>
            </a:r>
            <a:endParaRPr/>
          </a:p>
        </p:txBody>
      </p:sp>
      <p:sp>
        <p:nvSpPr>
          <p:cNvPr id="899" name="Google Shape;899;p11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1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18</a:t>
            </a:fld>
            <a:endParaRPr/>
          </a:p>
        </p:txBody>
      </p:sp>
      <p:sp>
        <p:nvSpPr>
          <p:cNvPr id="905" name="Google Shape;905;p111"/>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My first day</a:t>
            </a:r>
            <a:endParaRPr/>
          </a:p>
          <a:p>
            <a:pPr marL="0" lvl="0" indent="0" algn="l" rtl="0">
              <a:lnSpc>
                <a:spcPct val="115000"/>
              </a:lnSpc>
              <a:spcBef>
                <a:spcPts val="1300"/>
              </a:spcBef>
              <a:spcAft>
                <a:spcPts val="0"/>
              </a:spcAft>
              <a:buNone/>
            </a:pPr>
            <a:r>
              <a:rPr lang="en" sz="1400">
                <a:latin typeface="Lora"/>
                <a:ea typeface="Lora"/>
                <a:cs typeface="Lora"/>
                <a:sym typeface="Lora"/>
              </a:rPr>
              <a:t>Anthropic did </a:t>
            </a:r>
            <a:r>
              <a:rPr lang="en" sz="1400" b="1">
                <a:latin typeface="Lora"/>
                <a:ea typeface="Lora"/>
                <a:cs typeface="Lora"/>
                <a:sym typeface="Lora"/>
              </a:rPr>
              <a:t>not</a:t>
            </a:r>
            <a:r>
              <a:rPr lang="en" sz="1400">
                <a:latin typeface="Lora"/>
                <a:ea typeface="Lora"/>
                <a:cs typeface="Lora"/>
                <a:sym typeface="Lora"/>
              </a:rPr>
              <a:t> feel like a normal company.</a:t>
            </a:r>
            <a:endParaRPr sz="1400">
              <a:latin typeface="Lora"/>
              <a:ea typeface="Lora"/>
              <a:cs typeface="Lora"/>
              <a:sym typeface="Lora"/>
            </a:endParaRPr>
          </a:p>
          <a:p>
            <a:pPr marL="0" lvl="0" indent="0" algn="l" rtl="0">
              <a:lnSpc>
                <a:spcPct val="115000"/>
              </a:lnSpc>
              <a:spcBef>
                <a:spcPts val="1000"/>
              </a:spcBef>
              <a:spcAft>
                <a:spcPts val="0"/>
              </a:spcAft>
              <a:buNone/>
            </a:pPr>
            <a:r>
              <a:rPr lang="en" sz="1400">
                <a:latin typeface="Lora"/>
                <a:ea typeface="Lora"/>
                <a:cs typeface="Lora"/>
                <a:sym typeface="Lora"/>
              </a:rPr>
              <a:t>Everything felt like a well-oiled machine.*</a:t>
            </a:r>
            <a:endParaRPr sz="1400">
              <a:latin typeface="Lora"/>
              <a:ea typeface="Lora"/>
              <a:cs typeface="Lora"/>
              <a:sym typeface="Lora"/>
            </a:endParaRPr>
          </a:p>
          <a:p>
            <a:pPr marL="0" lvl="0" indent="0" algn="l" rtl="0">
              <a:lnSpc>
                <a:spcPct val="115000"/>
              </a:lnSpc>
              <a:spcBef>
                <a:spcPts val="1000"/>
              </a:spcBef>
              <a:spcAft>
                <a:spcPts val="0"/>
              </a:spcAft>
              <a:buNone/>
            </a:pPr>
            <a:endParaRPr sz="1400">
              <a:latin typeface="Lora"/>
              <a:ea typeface="Lora"/>
              <a:cs typeface="Lora"/>
              <a:sym typeface="Lora"/>
            </a:endParaRPr>
          </a:p>
          <a:p>
            <a:pPr marL="0" lvl="0" indent="0" algn="l" rtl="0">
              <a:lnSpc>
                <a:spcPct val="115000"/>
              </a:lnSpc>
              <a:spcBef>
                <a:spcPts val="1000"/>
              </a:spcBef>
              <a:spcAft>
                <a:spcPts val="0"/>
              </a:spcAft>
              <a:buNone/>
            </a:pPr>
            <a:endParaRPr sz="1400">
              <a:latin typeface="Lora"/>
              <a:ea typeface="Lora"/>
              <a:cs typeface="Lora"/>
              <a:sym typeface="Lora"/>
            </a:endParaRPr>
          </a:p>
          <a:p>
            <a:pPr marL="0" lvl="0" indent="0" algn="l" rtl="0">
              <a:lnSpc>
                <a:spcPct val="115000"/>
              </a:lnSpc>
              <a:spcBef>
                <a:spcPts val="1000"/>
              </a:spcBef>
              <a:spcAft>
                <a:spcPts val="0"/>
              </a:spcAft>
              <a:buNone/>
            </a:pPr>
            <a:endParaRPr sz="1400">
              <a:latin typeface="Lora"/>
              <a:ea typeface="Lora"/>
              <a:cs typeface="Lora"/>
              <a:sym typeface="Lora"/>
            </a:endParaRPr>
          </a:p>
          <a:p>
            <a:pPr marL="0" lvl="0" indent="0" algn="l" rtl="0">
              <a:lnSpc>
                <a:spcPct val="115000"/>
              </a:lnSpc>
              <a:spcBef>
                <a:spcPts val="1000"/>
              </a:spcBef>
              <a:spcAft>
                <a:spcPts val="1000"/>
              </a:spcAft>
              <a:buNone/>
            </a:pPr>
            <a:r>
              <a:rPr lang="en" sz="1000">
                <a:latin typeface="Lora"/>
                <a:ea typeface="Lora"/>
                <a:cs typeface="Lora"/>
                <a:sym typeface="Lora"/>
              </a:rPr>
              <a:t>* I’ve since learned it is not as well-oiled as it seemed, but the pieces and mentality are there</a:t>
            </a:r>
            <a:endParaRPr sz="1000">
              <a:latin typeface="Lora"/>
              <a:ea typeface="Lora"/>
              <a:cs typeface="Lora"/>
              <a:sym typeface="Lora"/>
            </a:endParaRPr>
          </a:p>
        </p:txBody>
      </p:sp>
      <p:pic>
        <p:nvPicPr>
          <p:cNvPr id="906" name="Google Shape;906;p111" title="Screenshot 2026-01-21 at 5.26.36 PM.png"/>
          <p:cNvPicPr preferRelativeResize="0"/>
          <p:nvPr/>
        </p:nvPicPr>
        <p:blipFill>
          <a:blip r:embed="rId3">
            <a:alphaModFix/>
          </a:blip>
          <a:stretch>
            <a:fillRect/>
          </a:stretch>
        </p:blipFill>
        <p:spPr>
          <a:xfrm>
            <a:off x="3747317" y="620387"/>
            <a:ext cx="5179651" cy="2040075"/>
          </a:xfrm>
          <a:prstGeom prst="rect">
            <a:avLst/>
          </a:prstGeom>
          <a:noFill/>
          <a:ln>
            <a:noFill/>
          </a:ln>
        </p:spPr>
      </p:pic>
      <p:sp>
        <p:nvSpPr>
          <p:cNvPr id="907" name="Google Shape;907;p111"/>
          <p:cNvSpPr txBox="1"/>
          <p:nvPr/>
        </p:nvSpPr>
        <p:spPr>
          <a:xfrm>
            <a:off x="4828025" y="2925025"/>
            <a:ext cx="3026700" cy="154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0">
                <a:solidFill>
                  <a:schemeClr val="lt1"/>
                </a:solidFill>
                <a:latin typeface="Poppins"/>
                <a:ea typeface="Poppins"/>
                <a:cs typeface="Poppins"/>
                <a:sym typeface="Poppins"/>
              </a:rPr>
              <a:t>10</a:t>
            </a:r>
            <a:endParaRPr sz="5000">
              <a:solidFill>
                <a:schemeClr val="lt1"/>
              </a:solidFill>
              <a:latin typeface="Poppins"/>
              <a:ea typeface="Poppins"/>
              <a:cs typeface="Poppins"/>
              <a:sym typeface="Poppins"/>
            </a:endParaRPr>
          </a:p>
          <a:p>
            <a:pPr marL="0" lvl="0" indent="0" algn="ctr" rtl="0">
              <a:spcBef>
                <a:spcPts val="0"/>
              </a:spcBef>
              <a:spcAft>
                <a:spcPts val="0"/>
              </a:spcAft>
              <a:buNone/>
            </a:pPr>
            <a:r>
              <a:rPr lang="en" sz="2400">
                <a:solidFill>
                  <a:schemeClr val="lt1"/>
                </a:solidFill>
                <a:latin typeface="Poppins"/>
                <a:ea typeface="Poppins"/>
                <a:cs typeface="Poppins"/>
                <a:sym typeface="Poppins"/>
              </a:rPr>
              <a:t>Hours / week</a:t>
            </a:r>
            <a:endParaRPr sz="2400">
              <a:solidFill>
                <a:schemeClr val="lt1"/>
              </a:solidFill>
              <a:latin typeface="Poppins"/>
              <a:ea typeface="Poppins"/>
              <a:cs typeface="Poppins"/>
              <a:sym typeface="Poppins"/>
            </a:endParaRPr>
          </a:p>
          <a:p>
            <a:pPr marL="0" lvl="0" indent="0" algn="ctr" rtl="0">
              <a:spcBef>
                <a:spcPts val="0"/>
              </a:spcBef>
              <a:spcAft>
                <a:spcPts val="0"/>
              </a:spcAft>
              <a:buNone/>
            </a:pPr>
            <a:r>
              <a:rPr lang="en">
                <a:solidFill>
                  <a:schemeClr val="lt1"/>
                </a:solidFill>
                <a:latin typeface="Poppins"/>
                <a:ea typeface="Poppins"/>
                <a:cs typeface="Poppins"/>
                <a:sym typeface="Poppins"/>
              </a:rPr>
              <a:t>For HR review of this form alone</a:t>
            </a:r>
            <a:endParaRPr>
              <a:solidFill>
                <a:schemeClr val="lt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12"/>
          <p:cNvSpPr txBox="1">
            <a:spLocks noGrp="1"/>
          </p:cNvSpPr>
          <p:nvPr>
            <p:ph type="title"/>
          </p:nvPr>
        </p:nvSpPr>
        <p:spPr>
          <a:xfrm>
            <a:off x="455775" y="457200"/>
            <a:ext cx="2553000" cy="3887700"/>
          </a:xfrm>
          <a:prstGeom prst="rect">
            <a:avLst/>
          </a:prstGeom>
        </p:spPr>
        <p:txBody>
          <a:bodyPr spcFirstLastPara="1" wrap="square" lIns="0" tIns="0" rIns="91425" bIns="91425" anchor="t" anchorCtr="0">
            <a:noAutofit/>
          </a:bodyPr>
          <a:lstStyle/>
          <a:p>
            <a:pPr marL="0" lvl="0" indent="0" algn="l" rtl="0">
              <a:spcBef>
                <a:spcPts val="0"/>
              </a:spcBef>
              <a:spcAft>
                <a:spcPts val="0"/>
              </a:spcAft>
              <a:buNone/>
            </a:pPr>
            <a:r>
              <a:rPr lang="en" sz="2300"/>
              <a:t>Claude Code CLI</a:t>
            </a:r>
            <a:endParaRPr sz="2300"/>
          </a:p>
          <a:p>
            <a:pPr marL="0" lvl="0" indent="0" algn="l" rtl="0">
              <a:lnSpc>
                <a:spcPct val="115000"/>
              </a:lnSpc>
              <a:spcBef>
                <a:spcPts val="2600"/>
              </a:spcBef>
              <a:spcAft>
                <a:spcPts val="0"/>
              </a:spcAft>
              <a:buNone/>
            </a:pPr>
            <a:r>
              <a:rPr lang="en" sz="1200">
                <a:latin typeface="Lora"/>
                <a:ea typeface="Lora"/>
                <a:cs typeface="Lora"/>
                <a:sym typeface="Lora"/>
              </a:rPr>
              <a:t>Terminal-based agent that lets developers delegate complex tasks while maintaining transparency and control.</a:t>
            </a:r>
            <a:endParaRPr sz="1200">
              <a:latin typeface="Lora"/>
              <a:ea typeface="Lora"/>
              <a:cs typeface="Lora"/>
              <a:sym typeface="Lora"/>
            </a:endParaRPr>
          </a:p>
          <a:p>
            <a:pPr marL="0" lvl="0" indent="0" algn="l" rtl="0">
              <a:lnSpc>
                <a:spcPct val="115000"/>
              </a:lnSpc>
              <a:spcBef>
                <a:spcPts val="1000"/>
              </a:spcBef>
              <a:spcAft>
                <a:spcPts val="0"/>
              </a:spcAft>
              <a:buNone/>
            </a:pPr>
            <a:r>
              <a:rPr lang="en" sz="1200">
                <a:latin typeface="Lora"/>
                <a:ea typeface="Lora"/>
                <a:cs typeface="Lora"/>
                <a:sym typeface="Lora"/>
              </a:rPr>
              <a:t>Optimized to work with our own coding models to handle a broad range of coding tasks.</a:t>
            </a:r>
            <a:endParaRPr sz="1200">
              <a:latin typeface="Lora"/>
              <a:ea typeface="Lora"/>
              <a:cs typeface="Lora"/>
              <a:sym typeface="Lora"/>
            </a:endParaRPr>
          </a:p>
          <a:p>
            <a:pPr marL="0" lvl="0" indent="0" algn="l" rtl="0">
              <a:lnSpc>
                <a:spcPct val="115000"/>
              </a:lnSpc>
              <a:spcBef>
                <a:spcPts val="1000"/>
              </a:spcBef>
              <a:spcAft>
                <a:spcPts val="1000"/>
              </a:spcAft>
              <a:buNone/>
            </a:pPr>
            <a:endParaRPr sz="1200">
              <a:latin typeface="Lora"/>
              <a:ea typeface="Lora"/>
              <a:cs typeface="Lora"/>
              <a:sym typeface="Lora"/>
            </a:endParaRPr>
          </a:p>
        </p:txBody>
      </p:sp>
      <p:sp>
        <p:nvSpPr>
          <p:cNvPr id="913" name="Google Shape;913;p112"/>
          <p:cNvSpPr txBox="1">
            <a:spLocks noGrp="1"/>
          </p:cNvSpPr>
          <p:nvPr>
            <p:ph type="sldNum" idx="4294967295"/>
          </p:nvPr>
        </p:nvSpPr>
        <p:spPr>
          <a:xfrm>
            <a:off x="8256725" y="4708927"/>
            <a:ext cx="437100" cy="10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800">
                <a:solidFill>
                  <a:schemeClr val="dk1"/>
                </a:solidFill>
              </a:rPr>
              <a:t>19</a:t>
            </a:fld>
            <a:endParaRPr sz="800">
              <a:solidFill>
                <a:schemeClr val="dk1"/>
              </a:solidFill>
            </a:endParaRPr>
          </a:p>
        </p:txBody>
      </p:sp>
      <p:pic>
        <p:nvPicPr>
          <p:cNvPr id="914" name="Google Shape;914;p112" title="Terminal-recurring (2).png"/>
          <p:cNvPicPr preferRelativeResize="0"/>
          <p:nvPr/>
        </p:nvPicPr>
        <p:blipFill>
          <a:blip r:embed="rId3">
            <a:alphaModFix/>
          </a:blip>
          <a:stretch>
            <a:fillRect/>
          </a:stretch>
        </p:blipFill>
        <p:spPr>
          <a:xfrm>
            <a:off x="3625775" y="351075"/>
            <a:ext cx="4343026" cy="2985823"/>
          </a:xfrm>
          <a:prstGeom prst="rect">
            <a:avLst/>
          </a:prstGeom>
          <a:noFill/>
          <a:ln>
            <a:noFill/>
          </a:ln>
        </p:spPr>
      </p:pic>
      <p:pic>
        <p:nvPicPr>
          <p:cNvPr id="915" name="Google Shape;915;p112" title="Screenshot 2026-01-22 at 12.38.54 PM.png"/>
          <p:cNvPicPr preferRelativeResize="0"/>
          <p:nvPr/>
        </p:nvPicPr>
        <p:blipFill>
          <a:blip r:embed="rId4">
            <a:alphaModFix/>
          </a:blip>
          <a:stretch>
            <a:fillRect/>
          </a:stretch>
        </p:blipFill>
        <p:spPr>
          <a:xfrm>
            <a:off x="4064224" y="2298800"/>
            <a:ext cx="4767049" cy="2046112"/>
          </a:xfrm>
          <a:prstGeom prst="rect">
            <a:avLst/>
          </a:prstGeom>
          <a:noFill/>
          <a:ln>
            <a:noFill/>
          </a:ln>
        </p:spPr>
      </p:pic>
      <p:pic>
        <p:nvPicPr>
          <p:cNvPr id="916" name="Google Shape;916;p112"/>
          <p:cNvPicPr preferRelativeResize="0"/>
          <p:nvPr/>
        </p:nvPicPr>
        <p:blipFill>
          <a:blip r:embed="rId5">
            <a:alphaModFix/>
          </a:blip>
          <a:stretch>
            <a:fillRect/>
          </a:stretch>
        </p:blipFill>
        <p:spPr>
          <a:xfrm>
            <a:off x="7968795" y="1511000"/>
            <a:ext cx="665975" cy="665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95"/>
          <p:cNvSpPr txBox="1">
            <a:spLocks noGrp="1"/>
          </p:cNvSpPr>
          <p:nvPr>
            <p:ph type="body" idx="1"/>
          </p:nvPr>
        </p:nvSpPr>
        <p:spPr>
          <a:xfrm>
            <a:off x="3254975" y="457206"/>
            <a:ext cx="5431800" cy="3887700"/>
          </a:xfrm>
          <a:prstGeom prst="rect">
            <a:avLst/>
          </a:prstGeom>
        </p:spPr>
        <p:txBody>
          <a:bodyPr spcFirstLastPara="1" wrap="square" lIns="0" tIns="0" rIns="0" bIns="0" anchor="t" anchorCtr="0">
            <a:noAutofit/>
          </a:bodyPr>
          <a:lstStyle/>
          <a:p>
            <a:pPr marL="457200" lvl="0" indent="-355600" algn="l" rtl="0">
              <a:spcBef>
                <a:spcPts val="0"/>
              </a:spcBef>
              <a:spcAft>
                <a:spcPts val="0"/>
              </a:spcAft>
              <a:buClr>
                <a:srgbClr val="B0AEA5"/>
              </a:buClr>
              <a:buSzPts val="2000"/>
              <a:buChar char="●"/>
            </a:pPr>
            <a:r>
              <a:rPr lang="en"/>
              <a:t>Alex Koren + Anthropic</a:t>
            </a:r>
            <a:endParaRPr/>
          </a:p>
          <a:p>
            <a:pPr marL="457200" lvl="0" indent="-355600" algn="l" rtl="0">
              <a:spcBef>
                <a:spcPts val="600"/>
              </a:spcBef>
              <a:spcAft>
                <a:spcPts val="0"/>
              </a:spcAft>
              <a:buClr>
                <a:srgbClr val="B0AEA5"/>
              </a:buClr>
              <a:buSzPts val="2000"/>
              <a:buChar char="●"/>
            </a:pPr>
            <a:r>
              <a:rPr lang="en"/>
              <a:t>How to think about AI</a:t>
            </a:r>
            <a:endParaRPr>
              <a:solidFill>
                <a:schemeClr val="dk1"/>
              </a:solidFill>
            </a:endParaRPr>
          </a:p>
          <a:p>
            <a:pPr marL="457200" lvl="0" indent="-355600" algn="l" rtl="0">
              <a:spcBef>
                <a:spcPts val="600"/>
              </a:spcBef>
              <a:spcAft>
                <a:spcPts val="0"/>
              </a:spcAft>
              <a:buClr>
                <a:srgbClr val="B0AEA5"/>
              </a:buClr>
              <a:buSzPts val="2000"/>
              <a:buChar char="●"/>
            </a:pPr>
            <a:r>
              <a:rPr lang="en"/>
              <a:t>Anthropic’s Dogfooding</a:t>
            </a:r>
            <a:endParaRPr>
              <a:solidFill>
                <a:schemeClr val="dk1"/>
              </a:solidFill>
            </a:endParaRPr>
          </a:p>
          <a:p>
            <a:pPr marL="457200" lvl="0" indent="-355600" algn="l" rtl="0">
              <a:spcBef>
                <a:spcPts val="600"/>
              </a:spcBef>
              <a:spcAft>
                <a:spcPts val="0"/>
              </a:spcAft>
              <a:buClr>
                <a:srgbClr val="B0AEA5"/>
              </a:buClr>
              <a:buSzPts val="2000"/>
              <a:buChar char="●"/>
            </a:pPr>
            <a:r>
              <a:rPr lang="en"/>
              <a:t>Results and Outcomes</a:t>
            </a:r>
            <a:endParaRPr>
              <a:solidFill>
                <a:schemeClr val="dk1"/>
              </a:solidFill>
            </a:endParaRPr>
          </a:p>
          <a:p>
            <a:pPr marL="457200" lvl="0" indent="-355600" algn="l" rtl="0">
              <a:spcBef>
                <a:spcPts val="600"/>
              </a:spcBef>
              <a:spcAft>
                <a:spcPts val="0"/>
              </a:spcAft>
              <a:buClr>
                <a:srgbClr val="B0AEA5"/>
              </a:buClr>
              <a:buSzPts val="2000"/>
              <a:buChar char="●"/>
            </a:pPr>
            <a:r>
              <a:rPr lang="en"/>
              <a:t>What’s next &amp; best practices</a:t>
            </a:r>
            <a:endParaRPr>
              <a:solidFill>
                <a:schemeClr val="dk1"/>
              </a:solidFill>
            </a:endParaRPr>
          </a:p>
          <a:p>
            <a:pPr marL="457200" lvl="0" indent="-355600" algn="l" rtl="0">
              <a:spcBef>
                <a:spcPts val="600"/>
              </a:spcBef>
              <a:spcAft>
                <a:spcPts val="600"/>
              </a:spcAft>
              <a:buClr>
                <a:srgbClr val="B0AEA5"/>
              </a:buClr>
              <a:buSzPts val="2000"/>
              <a:buChar char="●"/>
            </a:pPr>
            <a:r>
              <a:rPr lang="en"/>
              <a:t>Q&amp;A</a:t>
            </a:r>
            <a:endParaRPr/>
          </a:p>
        </p:txBody>
      </p:sp>
      <p:sp>
        <p:nvSpPr>
          <p:cNvPr id="752" name="Google Shape;752;p9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a:t>
            </a:fld>
            <a:endParaRPr/>
          </a:p>
        </p:txBody>
      </p:sp>
      <p:sp>
        <p:nvSpPr>
          <p:cNvPr id="753" name="Google Shape;753;p95"/>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 to expect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1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20</a:t>
            </a:fld>
            <a:endParaRPr/>
          </a:p>
        </p:txBody>
      </p:sp>
      <p:pic>
        <p:nvPicPr>
          <p:cNvPr id="922" name="Google Shape;922;p113" title="Objects-ContextWindow.png"/>
          <p:cNvPicPr preferRelativeResize="0">
            <a:picLocks noGrp="1"/>
          </p:cNvPicPr>
          <p:nvPr>
            <p:ph type="pic" idx="2"/>
          </p:nvPr>
        </p:nvPicPr>
        <p:blipFill rotWithShape="1">
          <a:blip r:embed="rId3">
            <a:alphaModFix/>
          </a:blip>
          <a:srcRect/>
          <a:stretch/>
        </p:blipFill>
        <p:spPr>
          <a:xfrm>
            <a:off x="455775" y="457204"/>
            <a:ext cx="816900" cy="816900"/>
          </a:xfrm>
          <a:prstGeom prst="roundRect">
            <a:avLst>
              <a:gd name="adj" fmla="val 16667"/>
            </a:avLst>
          </a:prstGeom>
        </p:spPr>
      </p:pic>
      <p:sp>
        <p:nvSpPr>
          <p:cNvPr id="923" name="Google Shape;923;p113"/>
          <p:cNvSpPr txBox="1">
            <a:spLocks noGrp="1"/>
          </p:cNvSpPr>
          <p:nvPr>
            <p:ph type="title"/>
          </p:nvPr>
        </p:nvSpPr>
        <p:spPr>
          <a:xfrm>
            <a:off x="4654113" y="457206"/>
            <a:ext cx="40335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Next-Generation Collaboration</a:t>
            </a:r>
            <a:endParaRPr/>
          </a:p>
          <a:p>
            <a:pPr marL="0" lvl="0" indent="0" algn="l" rtl="0">
              <a:lnSpc>
                <a:spcPct val="115000"/>
              </a:lnSpc>
              <a:spcBef>
                <a:spcPts val="1300"/>
              </a:spcBef>
              <a:spcAft>
                <a:spcPts val="0"/>
              </a:spcAft>
              <a:buNone/>
            </a:pPr>
            <a:r>
              <a:rPr lang="en" sz="1400">
                <a:latin typeface="Lora"/>
                <a:ea typeface="Lora"/>
                <a:cs typeface="Lora"/>
                <a:sym typeface="Lora"/>
              </a:rPr>
              <a:t>What if you never had to ask a coworker for context? What if your entire company’s knowledge base was searchable?</a:t>
            </a:r>
            <a:endParaRPr sz="1400">
              <a:latin typeface="Lora"/>
              <a:ea typeface="Lora"/>
              <a:cs typeface="Lora"/>
              <a:sym typeface="Lora"/>
            </a:endParaRPr>
          </a:p>
          <a:p>
            <a:pPr marL="0" lvl="0" indent="0" algn="l" rtl="0">
              <a:lnSpc>
                <a:spcPct val="115000"/>
              </a:lnSpc>
              <a:spcBef>
                <a:spcPts val="1000"/>
              </a:spcBef>
              <a:spcAft>
                <a:spcPts val="0"/>
              </a:spcAft>
              <a:buNone/>
            </a:pPr>
            <a:r>
              <a:rPr lang="en" sz="1400">
                <a:latin typeface="Lora"/>
                <a:ea typeface="Lora"/>
                <a:cs typeface="Lora"/>
                <a:sym typeface="Lora"/>
              </a:rPr>
              <a:t>We’ve flipped communication upside down:</a:t>
            </a:r>
            <a:endParaRPr sz="1400">
              <a:latin typeface="Lora"/>
              <a:ea typeface="Lora"/>
              <a:cs typeface="Lora"/>
              <a:sym typeface="Lora"/>
            </a:endParaRPr>
          </a:p>
          <a:p>
            <a:pPr marL="457200" lvl="0" indent="-317500" algn="l" rtl="0">
              <a:lnSpc>
                <a:spcPct val="115000"/>
              </a:lnSpc>
              <a:spcBef>
                <a:spcPts val="1000"/>
              </a:spcBef>
              <a:spcAft>
                <a:spcPts val="0"/>
              </a:spcAft>
              <a:buSzPts val="1400"/>
              <a:buFont typeface="Lora"/>
              <a:buChar char="●"/>
            </a:pPr>
            <a:r>
              <a:rPr lang="en" sz="1400">
                <a:latin typeface="Lora"/>
                <a:ea typeface="Lora"/>
                <a:cs typeface="Lora"/>
                <a:sym typeface="Lora"/>
              </a:rPr>
              <a:t>NTK Basis → Fully Transparent</a:t>
            </a:r>
            <a:endParaRPr sz="1400">
              <a:latin typeface="Lora"/>
              <a:ea typeface="Lora"/>
              <a:cs typeface="Lora"/>
              <a:sym typeface="Lora"/>
            </a:endParaRPr>
          </a:p>
          <a:p>
            <a:pPr marL="457200" lvl="0" indent="-317500" algn="l" rtl="0">
              <a:lnSpc>
                <a:spcPct val="115000"/>
              </a:lnSpc>
              <a:spcBef>
                <a:spcPts val="0"/>
              </a:spcBef>
              <a:spcAft>
                <a:spcPts val="0"/>
              </a:spcAft>
              <a:buSzPts val="1400"/>
              <a:buFont typeface="Lora"/>
              <a:buChar char="●"/>
            </a:pPr>
            <a:r>
              <a:rPr lang="en" sz="1400">
                <a:latin typeface="Lora"/>
                <a:ea typeface="Lora"/>
                <a:cs typeface="Lora"/>
                <a:sym typeface="Lora"/>
              </a:rPr>
              <a:t>Raise your hand → Self Serve</a:t>
            </a:r>
            <a:endParaRPr sz="1400">
              <a:latin typeface="Lora"/>
              <a:ea typeface="Lora"/>
              <a:cs typeface="Lora"/>
              <a:sym typeface="Lora"/>
            </a:endParaRPr>
          </a:p>
          <a:p>
            <a:pPr marL="457200" lvl="0" indent="-317500" algn="l" rtl="0">
              <a:lnSpc>
                <a:spcPct val="115000"/>
              </a:lnSpc>
              <a:spcBef>
                <a:spcPts val="0"/>
              </a:spcBef>
              <a:spcAft>
                <a:spcPts val="0"/>
              </a:spcAft>
              <a:buSzPts val="1400"/>
              <a:buFont typeface="Lora"/>
              <a:buChar char="●"/>
            </a:pPr>
            <a:r>
              <a:rPr lang="en" sz="1400">
                <a:latin typeface="Lora"/>
                <a:ea typeface="Lora"/>
                <a:cs typeface="Lora"/>
                <a:sym typeface="Lora"/>
              </a:rPr>
              <a:t>Organized → All Access</a:t>
            </a:r>
            <a:endParaRPr sz="1400">
              <a:latin typeface="Lora"/>
              <a:ea typeface="Lora"/>
              <a:cs typeface="Lora"/>
              <a:sym typeface="Lora"/>
            </a:endParaRPr>
          </a:p>
        </p:txBody>
      </p:sp>
      <p:pic>
        <p:nvPicPr>
          <p:cNvPr id="924" name="Google Shape;924;p113" title="Screenshot 2026-01-25 at 12.18.37 PM.png"/>
          <p:cNvPicPr preferRelativeResize="0"/>
          <p:nvPr/>
        </p:nvPicPr>
        <p:blipFill>
          <a:blip r:embed="rId4">
            <a:alphaModFix/>
          </a:blip>
          <a:stretch>
            <a:fillRect/>
          </a:stretch>
        </p:blipFill>
        <p:spPr>
          <a:xfrm>
            <a:off x="489375" y="1455801"/>
            <a:ext cx="3802200" cy="2577000"/>
          </a:xfrm>
          <a:prstGeom prst="roundRect">
            <a:avLst>
              <a:gd name="adj" fmla="val 8359"/>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pic>
        <p:nvPicPr>
          <p:cNvPr id="929" name="Google Shape;929;p114" title="Nodes-Cursor.png"/>
          <p:cNvPicPr preferRelativeResize="0">
            <a:picLocks noGrp="1"/>
          </p:cNvPicPr>
          <p:nvPr>
            <p:ph type="pic" idx="3"/>
          </p:nvPr>
        </p:nvPicPr>
        <p:blipFill rotWithShape="1">
          <a:blip r:embed="rId3">
            <a:alphaModFix/>
          </a:blip>
          <a:srcRect/>
          <a:stretch/>
        </p:blipFill>
        <p:spPr>
          <a:xfrm>
            <a:off x="752325" y="1623594"/>
            <a:ext cx="948152" cy="948152"/>
          </a:xfrm>
          <a:prstGeom prst="rect">
            <a:avLst/>
          </a:prstGeom>
        </p:spPr>
      </p:pic>
      <p:sp>
        <p:nvSpPr>
          <p:cNvPr id="930" name="Google Shape;930;p114"/>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Our Culture</a:t>
            </a:r>
            <a:endParaRPr/>
          </a:p>
          <a:p>
            <a:pPr marL="0" lvl="0" indent="0" algn="ctr" rtl="0">
              <a:lnSpc>
                <a:spcPct val="115000"/>
              </a:lnSpc>
              <a:spcBef>
                <a:spcPts val="1300"/>
              </a:spcBef>
              <a:spcAft>
                <a:spcPts val="0"/>
              </a:spcAft>
              <a:buNone/>
            </a:pPr>
            <a:endParaRPr sz="1400">
              <a:latin typeface="Lora"/>
              <a:ea typeface="Lora"/>
              <a:cs typeface="Lora"/>
              <a:sym typeface="Lora"/>
            </a:endParaRPr>
          </a:p>
          <a:p>
            <a:pPr marL="0" lvl="0" indent="0" algn="ctr" rtl="0">
              <a:lnSpc>
                <a:spcPct val="115000"/>
              </a:lnSpc>
              <a:spcBef>
                <a:spcPts val="1000"/>
              </a:spcBef>
              <a:spcAft>
                <a:spcPts val="0"/>
              </a:spcAft>
              <a:buNone/>
            </a:pPr>
            <a:endParaRPr sz="1400">
              <a:latin typeface="Lora"/>
              <a:ea typeface="Lora"/>
              <a:cs typeface="Lora"/>
              <a:sym typeface="Lora"/>
            </a:endParaRPr>
          </a:p>
          <a:p>
            <a:pPr marL="0" lvl="0" indent="0" algn="ctr" rtl="0">
              <a:spcBef>
                <a:spcPts val="1000"/>
              </a:spcBef>
              <a:spcAft>
                <a:spcPts val="1300"/>
              </a:spcAft>
              <a:buNone/>
            </a:pPr>
            <a:endParaRPr/>
          </a:p>
        </p:txBody>
      </p:sp>
      <p:pic>
        <p:nvPicPr>
          <p:cNvPr id="931" name="Google Shape;931;p114" title="Objects-Growth.png"/>
          <p:cNvPicPr preferRelativeResize="0">
            <a:picLocks noGrp="1"/>
          </p:cNvPicPr>
          <p:nvPr>
            <p:ph type="pic" idx="4"/>
          </p:nvPr>
        </p:nvPicPr>
        <p:blipFill rotWithShape="1">
          <a:blip r:embed="rId4">
            <a:alphaModFix/>
          </a:blip>
          <a:srcRect/>
          <a:stretch/>
        </p:blipFill>
        <p:spPr>
          <a:xfrm>
            <a:off x="2424913" y="1623594"/>
            <a:ext cx="948152" cy="948152"/>
          </a:xfrm>
          <a:prstGeom prst="rect">
            <a:avLst/>
          </a:prstGeom>
        </p:spPr>
      </p:pic>
      <p:sp>
        <p:nvSpPr>
          <p:cNvPr id="932" name="Google Shape;932;p114"/>
          <p:cNvSpPr txBox="1">
            <a:spLocks noGrp="1"/>
          </p:cNvSpPr>
          <p:nvPr>
            <p:ph type="body" idx="1"/>
          </p:nvPr>
        </p:nvSpPr>
        <p:spPr>
          <a:xfrm>
            <a:off x="455775" y="2762100"/>
            <a:ext cx="1541400" cy="158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AI-First</a:t>
            </a:r>
            <a:endParaRPr b="1"/>
          </a:p>
          <a:p>
            <a:pPr marL="0" lvl="0" indent="0" algn="ctr" rtl="0">
              <a:spcBef>
                <a:spcPts val="1000"/>
              </a:spcBef>
              <a:spcAft>
                <a:spcPts val="0"/>
              </a:spcAft>
              <a:buNone/>
            </a:pPr>
            <a:r>
              <a:rPr lang="en" sz="1200"/>
              <a:t>Try to answer your own questions first.</a:t>
            </a:r>
            <a:endParaRPr sz="1200"/>
          </a:p>
          <a:p>
            <a:pPr marL="0" lvl="0" indent="0" algn="ctr" rtl="0">
              <a:spcBef>
                <a:spcPts val="1000"/>
              </a:spcBef>
              <a:spcAft>
                <a:spcPts val="1000"/>
              </a:spcAft>
              <a:buNone/>
            </a:pPr>
            <a:endParaRPr/>
          </a:p>
        </p:txBody>
      </p:sp>
      <p:sp>
        <p:nvSpPr>
          <p:cNvPr id="933" name="Google Shape;933;p114"/>
          <p:cNvSpPr txBox="1">
            <a:spLocks noGrp="1"/>
          </p:cNvSpPr>
          <p:nvPr>
            <p:ph type="body" idx="2"/>
          </p:nvPr>
        </p:nvSpPr>
        <p:spPr>
          <a:xfrm>
            <a:off x="2128360" y="2762100"/>
            <a:ext cx="1541400" cy="158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Push Boundaries</a:t>
            </a:r>
            <a:endParaRPr b="1"/>
          </a:p>
          <a:p>
            <a:pPr marL="0" lvl="0" indent="0" algn="ctr" rtl="0">
              <a:spcBef>
                <a:spcPts val="1000"/>
              </a:spcBef>
              <a:spcAft>
                <a:spcPts val="0"/>
              </a:spcAft>
              <a:buNone/>
            </a:pPr>
            <a:r>
              <a:rPr lang="en" sz="1200"/>
              <a:t>Every task you have is an opportunity to use AI.</a:t>
            </a:r>
            <a:endParaRPr sz="1200"/>
          </a:p>
          <a:p>
            <a:pPr marL="0" lvl="0" indent="0" algn="ctr" rtl="0">
              <a:spcBef>
                <a:spcPts val="1000"/>
              </a:spcBef>
              <a:spcAft>
                <a:spcPts val="1000"/>
              </a:spcAft>
              <a:buNone/>
            </a:pPr>
            <a:endParaRPr b="1"/>
          </a:p>
        </p:txBody>
      </p:sp>
      <p:sp>
        <p:nvSpPr>
          <p:cNvPr id="934" name="Google Shape;934;p11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21</a:t>
            </a:fld>
            <a:endParaRPr/>
          </a:p>
        </p:txBody>
      </p:sp>
      <p:sp>
        <p:nvSpPr>
          <p:cNvPr id="935" name="Google Shape;935;p114"/>
          <p:cNvSpPr txBox="1">
            <a:spLocks noGrp="1"/>
          </p:cNvSpPr>
          <p:nvPr>
            <p:ph type="body" idx="5"/>
          </p:nvPr>
        </p:nvSpPr>
        <p:spPr>
          <a:xfrm>
            <a:off x="3800416" y="2762100"/>
            <a:ext cx="1541400" cy="158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Write &amp; Share</a:t>
            </a:r>
            <a:endParaRPr b="1"/>
          </a:p>
          <a:p>
            <a:pPr marL="0" lvl="0" indent="0" algn="ctr" rtl="0">
              <a:spcBef>
                <a:spcPts val="1000"/>
              </a:spcBef>
              <a:spcAft>
                <a:spcPts val="1000"/>
              </a:spcAft>
              <a:buNone/>
            </a:pPr>
            <a:r>
              <a:rPr lang="en" sz="1200"/>
              <a:t>When you learn something, share it with others.</a:t>
            </a:r>
            <a:endParaRPr sz="1200"/>
          </a:p>
        </p:txBody>
      </p:sp>
      <p:pic>
        <p:nvPicPr>
          <p:cNvPr id="936" name="Google Shape;936;p114" title="Nodes-Pencil.png"/>
          <p:cNvPicPr preferRelativeResize="0">
            <a:picLocks noGrp="1"/>
          </p:cNvPicPr>
          <p:nvPr>
            <p:ph type="pic" idx="6"/>
          </p:nvPr>
        </p:nvPicPr>
        <p:blipFill rotWithShape="1">
          <a:blip r:embed="rId5">
            <a:alphaModFix/>
          </a:blip>
          <a:srcRect/>
          <a:stretch/>
        </p:blipFill>
        <p:spPr>
          <a:xfrm>
            <a:off x="4097500" y="1623594"/>
            <a:ext cx="948152" cy="948152"/>
          </a:xfrm>
          <a:prstGeom prst="rect">
            <a:avLst/>
          </a:prstGeom>
        </p:spPr>
      </p:pic>
      <p:sp>
        <p:nvSpPr>
          <p:cNvPr id="937" name="Google Shape;937;p114"/>
          <p:cNvSpPr txBox="1">
            <a:spLocks noGrp="1"/>
          </p:cNvSpPr>
          <p:nvPr>
            <p:ph type="body" idx="7"/>
          </p:nvPr>
        </p:nvSpPr>
        <p:spPr>
          <a:xfrm>
            <a:off x="5472473" y="2762100"/>
            <a:ext cx="1541400" cy="158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Fail Fast</a:t>
            </a:r>
            <a:endParaRPr b="1"/>
          </a:p>
          <a:p>
            <a:pPr marL="0" lvl="0" indent="0" algn="ctr" rtl="0">
              <a:spcBef>
                <a:spcPts val="1000"/>
              </a:spcBef>
              <a:spcAft>
                <a:spcPts val="1000"/>
              </a:spcAft>
              <a:buNone/>
            </a:pPr>
            <a:r>
              <a:rPr lang="en" sz="1200"/>
              <a:t>It won’t all work, but it’s worth a try.</a:t>
            </a:r>
            <a:endParaRPr sz="1200"/>
          </a:p>
        </p:txBody>
      </p:sp>
      <p:pic>
        <p:nvPicPr>
          <p:cNvPr id="938" name="Google Shape;938;p114" title="Objects-LightningBolt.png"/>
          <p:cNvPicPr preferRelativeResize="0">
            <a:picLocks noGrp="1"/>
          </p:cNvPicPr>
          <p:nvPr>
            <p:ph type="pic" idx="8"/>
          </p:nvPr>
        </p:nvPicPr>
        <p:blipFill rotWithShape="1">
          <a:blip r:embed="rId6">
            <a:alphaModFix/>
          </a:blip>
          <a:srcRect/>
          <a:stretch/>
        </p:blipFill>
        <p:spPr>
          <a:xfrm>
            <a:off x="5770088" y="1623594"/>
            <a:ext cx="948150" cy="948150"/>
          </a:xfrm>
          <a:prstGeom prst="rect">
            <a:avLst/>
          </a:prstGeom>
        </p:spPr>
      </p:pic>
      <p:sp>
        <p:nvSpPr>
          <p:cNvPr id="939" name="Google Shape;939;p114"/>
          <p:cNvSpPr txBox="1">
            <a:spLocks noGrp="1"/>
          </p:cNvSpPr>
          <p:nvPr>
            <p:ph type="body" idx="9"/>
          </p:nvPr>
        </p:nvSpPr>
        <p:spPr>
          <a:xfrm>
            <a:off x="7144530" y="2762100"/>
            <a:ext cx="1541400" cy="158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Stay Skeptical</a:t>
            </a:r>
            <a:endParaRPr b="1"/>
          </a:p>
          <a:p>
            <a:pPr marL="0" lvl="0" indent="0" algn="ctr" rtl="0">
              <a:spcBef>
                <a:spcPts val="1000"/>
              </a:spcBef>
              <a:spcAft>
                <a:spcPts val="0"/>
              </a:spcAft>
              <a:buNone/>
            </a:pPr>
            <a:r>
              <a:rPr lang="en" sz="1200"/>
              <a:t>Challenge AI to ensure the best outputs.</a:t>
            </a:r>
            <a:endParaRPr sz="1200"/>
          </a:p>
          <a:p>
            <a:pPr marL="0" lvl="0" indent="0" algn="ctr" rtl="0">
              <a:spcBef>
                <a:spcPts val="1000"/>
              </a:spcBef>
              <a:spcAft>
                <a:spcPts val="1000"/>
              </a:spcAft>
              <a:buNone/>
            </a:pPr>
            <a:endParaRPr/>
          </a:p>
        </p:txBody>
      </p:sp>
      <p:pic>
        <p:nvPicPr>
          <p:cNvPr id="940" name="Google Shape;940;p114" title="Objects-Checklist.png"/>
          <p:cNvPicPr preferRelativeResize="0">
            <a:picLocks noGrp="1"/>
          </p:cNvPicPr>
          <p:nvPr>
            <p:ph type="pic" idx="13"/>
          </p:nvPr>
        </p:nvPicPr>
        <p:blipFill rotWithShape="1">
          <a:blip r:embed="rId7">
            <a:alphaModFix/>
          </a:blip>
          <a:srcRect/>
          <a:stretch/>
        </p:blipFill>
        <p:spPr>
          <a:xfrm>
            <a:off x="7442675" y="1623594"/>
            <a:ext cx="948152" cy="94815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1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22</a:t>
            </a:fld>
            <a:endParaRPr/>
          </a:p>
        </p:txBody>
      </p:sp>
      <p:sp>
        <p:nvSpPr>
          <p:cNvPr id="946" name="Google Shape;946;p115"/>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It became clear across every org…</a:t>
            </a:r>
            <a:endParaRPr/>
          </a:p>
          <a:p>
            <a:pPr marL="0" lvl="0" indent="0" algn="l" rtl="0">
              <a:spcBef>
                <a:spcPts val="1300"/>
              </a:spcBef>
              <a:spcAft>
                <a:spcPts val="0"/>
              </a:spcAft>
              <a:buNone/>
            </a:pPr>
            <a:endParaRPr/>
          </a:p>
          <a:p>
            <a:pPr marL="0" lvl="0" indent="0" algn="l" rtl="0">
              <a:lnSpc>
                <a:spcPct val="115000"/>
              </a:lnSpc>
              <a:spcBef>
                <a:spcPts val="1300"/>
              </a:spcBef>
              <a:spcAft>
                <a:spcPts val="0"/>
              </a:spcAft>
              <a:buNone/>
            </a:pPr>
            <a:r>
              <a:rPr lang="en" sz="4200" i="1">
                <a:latin typeface="Lora"/>
                <a:ea typeface="Lora"/>
                <a:cs typeface="Lora"/>
                <a:sym typeface="Lora"/>
              </a:rPr>
              <a:t>Code</a:t>
            </a:r>
            <a:r>
              <a:rPr lang="en">
                <a:latin typeface="Lora"/>
                <a:ea typeface="Lora"/>
                <a:cs typeface="Lora"/>
                <a:sym typeface="Lora"/>
              </a:rPr>
              <a:t> </a:t>
            </a:r>
            <a:endParaRPr>
              <a:latin typeface="Lora"/>
              <a:ea typeface="Lora"/>
              <a:cs typeface="Lora"/>
              <a:sym typeface="Lora"/>
            </a:endParaRPr>
          </a:p>
          <a:p>
            <a:pPr marL="0" lvl="0" indent="0" algn="l" rtl="0">
              <a:lnSpc>
                <a:spcPct val="115000"/>
              </a:lnSpc>
              <a:spcBef>
                <a:spcPts val="0"/>
              </a:spcBef>
              <a:spcAft>
                <a:spcPts val="0"/>
              </a:spcAft>
              <a:buNone/>
            </a:pPr>
            <a:r>
              <a:rPr lang="en">
                <a:latin typeface="Lora"/>
                <a:ea typeface="Lora"/>
                <a:cs typeface="Lora"/>
                <a:sym typeface="Lora"/>
              </a:rPr>
              <a:t>is fundamental</a:t>
            </a:r>
            <a:endParaRPr>
              <a:latin typeface="Lora"/>
              <a:ea typeface="Lora"/>
              <a:cs typeface="Lora"/>
              <a:sym typeface="Lora"/>
            </a:endParaRPr>
          </a:p>
        </p:txBody>
      </p:sp>
      <p:pic>
        <p:nvPicPr>
          <p:cNvPr id="947" name="Google Shape;947;p115"/>
          <p:cNvPicPr preferRelativeResize="0"/>
          <p:nvPr/>
        </p:nvPicPr>
        <p:blipFill rotWithShape="1">
          <a:blip r:embed="rId3">
            <a:alphaModFix/>
          </a:blip>
          <a:srcRect l="11102" t="18209" r="11094" b="16572"/>
          <a:stretch/>
        </p:blipFill>
        <p:spPr>
          <a:xfrm>
            <a:off x="3645888" y="561438"/>
            <a:ext cx="5406674" cy="41248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9F5"/>
        </a:solidFill>
        <a:effectLst/>
      </p:bgPr>
    </p:bg>
    <p:spTree>
      <p:nvGrpSpPr>
        <p:cNvPr id="1" name="Shape 951"/>
        <p:cNvGrpSpPr/>
        <p:nvPr/>
      </p:nvGrpSpPr>
      <p:grpSpPr>
        <a:xfrm>
          <a:off x="0" y="0"/>
          <a:ext cx="0" cy="0"/>
          <a:chOff x="0" y="0"/>
          <a:chExt cx="0" cy="0"/>
        </a:xfrm>
      </p:grpSpPr>
      <p:sp>
        <p:nvSpPr>
          <p:cNvPr id="952" name="Google Shape;952;p116"/>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 internal story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53" name="Google Shape;953;p11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23</a:t>
            </a:fld>
            <a:endParaRPr/>
          </a:p>
        </p:txBody>
      </p:sp>
      <p:pic>
        <p:nvPicPr>
          <p:cNvPr id="954" name="Google Shape;954;p116"/>
          <p:cNvPicPr preferRelativeResize="0"/>
          <p:nvPr/>
        </p:nvPicPr>
        <p:blipFill>
          <a:blip r:embed="rId3">
            <a:alphaModFix/>
          </a:blip>
          <a:stretch>
            <a:fillRect/>
          </a:stretch>
        </p:blipFill>
        <p:spPr>
          <a:xfrm>
            <a:off x="455772" y="1363200"/>
            <a:ext cx="1875000" cy="1875000"/>
          </a:xfrm>
          <a:prstGeom prst="roundRect">
            <a:avLst>
              <a:gd name="adj" fmla="val 16667"/>
            </a:avLst>
          </a:prstGeom>
          <a:noFill/>
          <a:ln>
            <a:noFill/>
          </a:ln>
        </p:spPr>
      </p:pic>
      <p:sp>
        <p:nvSpPr>
          <p:cNvPr id="955" name="Google Shape;955;p116"/>
          <p:cNvSpPr txBox="1"/>
          <p:nvPr/>
        </p:nvSpPr>
        <p:spPr>
          <a:xfrm>
            <a:off x="485025" y="3238200"/>
            <a:ext cx="18165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Lora"/>
                <a:ea typeface="Lora"/>
                <a:cs typeface="Lora"/>
                <a:sym typeface="Lora"/>
              </a:rPr>
              <a:t>Jared Sires</a:t>
            </a:r>
            <a:endParaRPr sz="1600" b="1">
              <a:solidFill>
                <a:schemeClr val="dk1"/>
              </a:solidFill>
              <a:latin typeface="Lora"/>
              <a:ea typeface="Lora"/>
              <a:cs typeface="Lora"/>
              <a:sym typeface="Lora"/>
            </a:endParaRPr>
          </a:p>
          <a:p>
            <a:pPr marL="0" lvl="0" indent="0" algn="l" rtl="0">
              <a:spcBef>
                <a:spcPts val="0"/>
              </a:spcBef>
              <a:spcAft>
                <a:spcPts val="0"/>
              </a:spcAft>
              <a:buNone/>
            </a:pPr>
            <a:r>
              <a:rPr lang="en">
                <a:solidFill>
                  <a:schemeClr val="dk1"/>
                </a:solidFill>
                <a:latin typeface="Lora"/>
                <a:ea typeface="Lora"/>
                <a:cs typeface="Lora"/>
                <a:sym typeface="Lora"/>
              </a:rPr>
              <a:t>Rev Ops</a:t>
            </a:r>
            <a:endParaRPr>
              <a:solidFill>
                <a:schemeClr val="dk1"/>
              </a:solidFill>
              <a:latin typeface="Lora"/>
              <a:ea typeface="Lora"/>
              <a:cs typeface="Lora"/>
              <a:sym typeface="Lora"/>
            </a:endParaRPr>
          </a:p>
        </p:txBody>
      </p:sp>
      <p:sp>
        <p:nvSpPr>
          <p:cNvPr id="956" name="Google Shape;956;p116"/>
          <p:cNvSpPr txBox="1"/>
          <p:nvPr/>
        </p:nvSpPr>
        <p:spPr>
          <a:xfrm>
            <a:off x="4075100" y="1145825"/>
            <a:ext cx="4264200" cy="3121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No coding background</a:t>
            </a:r>
            <a:endParaRPr>
              <a:solidFill>
                <a:schemeClr val="dk1"/>
              </a:solidFill>
              <a:latin typeface="Lora"/>
              <a:ea typeface="Lora"/>
              <a:cs typeface="Lora"/>
              <a:sym typeface="Lora"/>
            </a:endParaRPr>
          </a:p>
          <a:p>
            <a:pPr marL="457200" lvl="0"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Working alongside AEs and BDRs</a:t>
            </a:r>
            <a:endParaRPr>
              <a:solidFill>
                <a:schemeClr val="dk1"/>
              </a:solidFill>
              <a:latin typeface="Lora"/>
              <a:ea typeface="Lora"/>
              <a:cs typeface="Lora"/>
              <a:sym typeface="Lora"/>
            </a:endParaRPr>
          </a:p>
          <a:p>
            <a:pPr marL="0" lvl="0" indent="0" algn="l" rtl="0">
              <a:spcBef>
                <a:spcPts val="0"/>
              </a:spcBef>
              <a:spcAft>
                <a:spcPts val="0"/>
              </a:spcAft>
              <a:buNone/>
            </a:pPr>
            <a:endParaRPr>
              <a:solidFill>
                <a:schemeClr val="dk1"/>
              </a:solidFill>
              <a:latin typeface="Lora"/>
              <a:ea typeface="Lora"/>
              <a:cs typeface="Lora"/>
              <a:sym typeface="Lora"/>
            </a:endParaRPr>
          </a:p>
          <a:p>
            <a:pPr marL="0" lvl="0" indent="0" algn="l" rtl="0">
              <a:spcBef>
                <a:spcPts val="0"/>
              </a:spcBef>
              <a:spcAft>
                <a:spcPts val="0"/>
              </a:spcAft>
              <a:buNone/>
            </a:pPr>
            <a:r>
              <a:rPr lang="en">
                <a:solidFill>
                  <a:schemeClr val="dk1"/>
                </a:solidFill>
                <a:latin typeface="Lora"/>
                <a:ea typeface="Lora"/>
                <a:cs typeface="Lora"/>
                <a:sym typeface="Lora"/>
              </a:rPr>
              <a:t>Recognized 3 key tasks:</a:t>
            </a:r>
            <a:endParaRPr>
              <a:solidFill>
                <a:schemeClr val="dk1"/>
              </a:solidFill>
              <a:latin typeface="Lora"/>
              <a:ea typeface="Lora"/>
              <a:cs typeface="Lora"/>
              <a:sym typeface="Lora"/>
            </a:endParaRPr>
          </a:p>
          <a:p>
            <a:pPr marL="457200" lvl="0" indent="-317500" algn="l" rtl="0">
              <a:spcBef>
                <a:spcPts val="0"/>
              </a:spcBef>
              <a:spcAft>
                <a:spcPts val="0"/>
              </a:spcAft>
              <a:buClr>
                <a:schemeClr val="dk1"/>
              </a:buClr>
              <a:buSzPts val="1400"/>
              <a:buFont typeface="Lora"/>
              <a:buAutoNum type="arabicPeriod"/>
            </a:pPr>
            <a:r>
              <a:rPr lang="en">
                <a:solidFill>
                  <a:schemeClr val="dk1"/>
                </a:solidFill>
                <a:latin typeface="Lora"/>
                <a:ea typeface="Lora"/>
                <a:cs typeface="Lora"/>
                <a:sym typeface="Lora"/>
              </a:rPr>
              <a:t>CRM Knowledge Discovery</a:t>
            </a:r>
            <a:endParaRPr>
              <a:solidFill>
                <a:schemeClr val="dk1"/>
              </a:solidFill>
              <a:latin typeface="Lora"/>
              <a:ea typeface="Lora"/>
              <a:cs typeface="Lora"/>
              <a:sym typeface="Lora"/>
            </a:endParaRPr>
          </a:p>
          <a:p>
            <a:pPr marL="457200" lvl="0" indent="-317500" algn="l" rtl="0">
              <a:spcBef>
                <a:spcPts val="0"/>
              </a:spcBef>
              <a:spcAft>
                <a:spcPts val="0"/>
              </a:spcAft>
              <a:buClr>
                <a:schemeClr val="dk1"/>
              </a:buClr>
              <a:buSzPts val="1400"/>
              <a:buFont typeface="Lora"/>
              <a:buAutoNum type="arabicPeriod"/>
            </a:pPr>
            <a:r>
              <a:rPr lang="en">
                <a:solidFill>
                  <a:schemeClr val="dk1"/>
                </a:solidFill>
                <a:latin typeface="Lora"/>
                <a:ea typeface="Lora"/>
                <a:cs typeface="Lora"/>
                <a:sym typeface="Lora"/>
              </a:rPr>
              <a:t>Email outreach and follow up</a:t>
            </a:r>
            <a:endParaRPr>
              <a:solidFill>
                <a:schemeClr val="dk1"/>
              </a:solidFill>
              <a:latin typeface="Lora"/>
              <a:ea typeface="Lora"/>
              <a:cs typeface="Lora"/>
              <a:sym typeface="Lora"/>
            </a:endParaRPr>
          </a:p>
          <a:p>
            <a:pPr marL="457200" lvl="0" indent="-317500" algn="l" rtl="0">
              <a:spcBef>
                <a:spcPts val="0"/>
              </a:spcBef>
              <a:spcAft>
                <a:spcPts val="0"/>
              </a:spcAft>
              <a:buClr>
                <a:schemeClr val="dk1"/>
              </a:buClr>
              <a:buSzPts val="1400"/>
              <a:buFont typeface="Lora"/>
              <a:buAutoNum type="arabicPeriod"/>
            </a:pPr>
            <a:r>
              <a:rPr lang="en">
                <a:solidFill>
                  <a:schemeClr val="dk1"/>
                </a:solidFill>
                <a:latin typeface="Lora"/>
                <a:ea typeface="Lora"/>
                <a:cs typeface="Lora"/>
                <a:sym typeface="Lora"/>
              </a:rPr>
              <a:t>CRM Notes &amp; Updates</a:t>
            </a:r>
            <a:endParaRPr>
              <a:solidFill>
                <a:schemeClr val="dk1"/>
              </a:solidFill>
              <a:latin typeface="Lora"/>
              <a:ea typeface="Lora"/>
              <a:cs typeface="Lora"/>
              <a:sym typeface="Lora"/>
            </a:endParaRPr>
          </a:p>
          <a:p>
            <a:pPr marL="0" lvl="0" indent="0" algn="l" rtl="0">
              <a:spcBef>
                <a:spcPts val="0"/>
              </a:spcBef>
              <a:spcAft>
                <a:spcPts val="0"/>
              </a:spcAft>
              <a:buNone/>
            </a:pPr>
            <a:endParaRPr>
              <a:solidFill>
                <a:schemeClr val="dk1"/>
              </a:solidFill>
              <a:latin typeface="Lora"/>
              <a:ea typeface="Lora"/>
              <a:cs typeface="Lora"/>
              <a:sym typeface="Lora"/>
            </a:endParaRPr>
          </a:p>
          <a:p>
            <a:pPr marL="0" lvl="0" indent="0" algn="l" rtl="0">
              <a:spcBef>
                <a:spcPts val="0"/>
              </a:spcBef>
              <a:spcAft>
                <a:spcPts val="0"/>
              </a:spcAft>
              <a:buNone/>
            </a:pPr>
            <a:r>
              <a:rPr lang="en">
                <a:solidFill>
                  <a:schemeClr val="dk1"/>
                </a:solidFill>
                <a:latin typeface="Lora"/>
                <a:ea typeface="Lora"/>
                <a:cs typeface="Lora"/>
                <a:sym typeface="Lora"/>
              </a:rPr>
              <a:t>Built 3 separate tools for automation using Claude Code and now…</a:t>
            </a:r>
            <a:endParaRPr>
              <a:solidFill>
                <a:schemeClr val="dk1"/>
              </a:solidFill>
              <a:latin typeface="Lora"/>
              <a:ea typeface="Lora"/>
              <a:cs typeface="Lora"/>
              <a:sym typeface="Lora"/>
            </a:endParaRPr>
          </a:p>
          <a:p>
            <a:pPr marL="457200" lvl="0"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75 active users in first 2 weeks</a:t>
            </a:r>
            <a:endParaRPr>
              <a:solidFill>
                <a:schemeClr val="dk1"/>
              </a:solidFill>
              <a:latin typeface="Lora"/>
              <a:ea typeface="Lora"/>
              <a:cs typeface="Lora"/>
              <a:sym typeface="Lora"/>
            </a:endParaRPr>
          </a:p>
          <a:p>
            <a:pPr marL="457200" lvl="0"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10 hours saved / week / BDR</a:t>
            </a:r>
            <a:endParaRPr>
              <a:solidFill>
                <a:schemeClr val="dk1"/>
              </a:solidFill>
              <a:latin typeface="Lora"/>
              <a:ea typeface="Lora"/>
              <a:cs typeface="Lora"/>
              <a:sym typeface="Lora"/>
            </a:endParaRPr>
          </a:p>
          <a:p>
            <a:pPr marL="457200" lvl="0"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3,700 calls processed</a:t>
            </a:r>
            <a:endParaRPr>
              <a:solidFill>
                <a:schemeClr val="dk1"/>
              </a:solidFill>
              <a:latin typeface="Lora"/>
              <a:ea typeface="Lora"/>
              <a:cs typeface="Lora"/>
              <a:sym typeface="Lora"/>
            </a:endParaRPr>
          </a:p>
          <a:p>
            <a:pPr marL="457200" lvl="0" indent="-317500" algn="l" rtl="0">
              <a:spcBef>
                <a:spcPts val="0"/>
              </a:spcBef>
              <a:spcAft>
                <a:spcPts val="0"/>
              </a:spcAft>
              <a:buClr>
                <a:schemeClr val="dk1"/>
              </a:buClr>
              <a:buSzPts val="1400"/>
              <a:buFont typeface="Lora"/>
              <a:buChar char="-"/>
            </a:pPr>
            <a:r>
              <a:rPr lang="en">
                <a:solidFill>
                  <a:schemeClr val="dk1"/>
                </a:solidFill>
                <a:latin typeface="Lora"/>
                <a:ea typeface="Lora"/>
                <a:cs typeface="Lora"/>
                <a:sym typeface="Lora"/>
              </a:rPr>
              <a:t>15 minutes → 30 seconds per opportunity</a:t>
            </a:r>
            <a:endParaRPr>
              <a:solidFill>
                <a:schemeClr val="dk1"/>
              </a:solidFill>
              <a:latin typeface="Lora"/>
              <a:ea typeface="Lora"/>
              <a:cs typeface="Lora"/>
              <a:sym typeface="Lor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9F5"/>
        </a:solidFill>
        <a:effectLst/>
      </p:bgPr>
    </p:bg>
    <p:spTree>
      <p:nvGrpSpPr>
        <p:cNvPr id="1" name="Shape 960"/>
        <p:cNvGrpSpPr/>
        <p:nvPr/>
      </p:nvGrpSpPr>
      <p:grpSpPr>
        <a:xfrm>
          <a:off x="0" y="0"/>
          <a:ext cx="0" cy="0"/>
          <a:chOff x="0" y="0"/>
          <a:chExt cx="0" cy="0"/>
        </a:xfrm>
      </p:grpSpPr>
      <p:sp>
        <p:nvSpPr>
          <p:cNvPr id="961" name="Google Shape;961;p117"/>
          <p:cNvSpPr/>
          <p:nvPr/>
        </p:nvSpPr>
        <p:spPr>
          <a:xfrm>
            <a:off x="379425" y="3162725"/>
            <a:ext cx="3410100" cy="997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962" name="Google Shape;962;p117"/>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Other Customer Stories - Company X</a:t>
            </a:r>
            <a:endParaRPr/>
          </a:p>
          <a:p>
            <a:pPr marL="0" lvl="0" indent="0" algn="l" rtl="0">
              <a:spcBef>
                <a:spcPts val="0"/>
              </a:spcBef>
              <a:spcAft>
                <a:spcPts val="0"/>
              </a:spcAft>
              <a:buNone/>
            </a:pPr>
            <a:r>
              <a:rPr lang="en" sz="1400">
                <a:latin typeface="Poppins"/>
                <a:ea typeface="Poppins"/>
                <a:cs typeface="Poppins"/>
                <a:sym typeface="Poppins"/>
              </a:rPr>
              <a:t>Stories of other F100 companies</a:t>
            </a:r>
            <a:endParaRPr sz="1400">
              <a:latin typeface="Poppins"/>
              <a:ea typeface="Poppins"/>
              <a:cs typeface="Poppins"/>
              <a:sym typeface="Poppin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63" name="Google Shape;963;p117"/>
          <p:cNvSpPr txBox="1">
            <a:spLocks noGrp="1"/>
          </p:cNvSpPr>
          <p:nvPr>
            <p:ph type="body" idx="1"/>
          </p:nvPr>
        </p:nvSpPr>
        <p:spPr>
          <a:xfrm>
            <a:off x="4205300" y="1371600"/>
            <a:ext cx="4610700" cy="297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Need</a:t>
            </a:r>
            <a:endParaRPr b="1"/>
          </a:p>
          <a:p>
            <a:pPr marL="0" lvl="0" indent="0" algn="l" rtl="0">
              <a:spcBef>
                <a:spcPts val="0"/>
              </a:spcBef>
              <a:spcAft>
                <a:spcPts val="0"/>
              </a:spcAft>
              <a:buNone/>
            </a:pPr>
            <a:r>
              <a:rPr lang="en" sz="1200"/>
              <a:t>Consistent Sales practices across the company</a:t>
            </a:r>
            <a:endParaRPr sz="1200"/>
          </a:p>
          <a:p>
            <a:pPr marL="0" lvl="0" indent="0" algn="l" rtl="0">
              <a:spcBef>
                <a:spcPts val="0"/>
              </a:spcBef>
              <a:spcAft>
                <a:spcPts val="0"/>
              </a:spcAft>
              <a:buNone/>
            </a:pPr>
            <a:r>
              <a:rPr lang="en" sz="1200"/>
              <a:t>Standard documentation for management and executive visibility</a:t>
            </a:r>
            <a:endParaRPr b="1"/>
          </a:p>
          <a:p>
            <a:pPr marL="0" lvl="0" indent="0" algn="l" rtl="0">
              <a:spcBef>
                <a:spcPts val="1000"/>
              </a:spcBef>
              <a:spcAft>
                <a:spcPts val="0"/>
              </a:spcAft>
              <a:buNone/>
            </a:pPr>
            <a:r>
              <a:rPr lang="en" b="1"/>
              <a:t>Solution</a:t>
            </a:r>
            <a:endParaRPr sz="1200"/>
          </a:p>
          <a:p>
            <a:pPr marL="0" lvl="0" indent="0" algn="l" rtl="0">
              <a:spcBef>
                <a:spcPts val="0"/>
              </a:spcBef>
              <a:spcAft>
                <a:spcPts val="0"/>
              </a:spcAft>
              <a:buNone/>
            </a:pPr>
            <a:r>
              <a:rPr lang="en" sz="1200"/>
              <a:t>Deployed Claude.ai Skills to all sales people that created prep, documents, and decks.</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b="1"/>
              <a:t>Time to implement</a:t>
            </a:r>
            <a:endParaRPr b="1"/>
          </a:p>
          <a:p>
            <a:pPr marL="0" lvl="0" indent="0" algn="l" rtl="0">
              <a:spcBef>
                <a:spcPts val="0"/>
              </a:spcBef>
              <a:spcAft>
                <a:spcPts val="0"/>
              </a:spcAft>
              <a:buNone/>
            </a:pPr>
            <a:r>
              <a:rPr lang="en" sz="1200"/>
              <a:t>6 weeks</a:t>
            </a:r>
            <a:endParaRPr sz="1200"/>
          </a:p>
        </p:txBody>
      </p:sp>
      <p:sp>
        <p:nvSpPr>
          <p:cNvPr id="964" name="Google Shape;964;p11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24</a:t>
            </a:fld>
            <a:endParaRPr/>
          </a:p>
        </p:txBody>
      </p:sp>
      <p:sp>
        <p:nvSpPr>
          <p:cNvPr id="965" name="Google Shape;965;p117"/>
          <p:cNvSpPr txBox="1">
            <a:spLocks noGrp="1"/>
          </p:cNvSpPr>
          <p:nvPr>
            <p:ph type="body" idx="1"/>
          </p:nvPr>
        </p:nvSpPr>
        <p:spPr>
          <a:xfrm>
            <a:off x="455775" y="1371605"/>
            <a:ext cx="2634300" cy="297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Profile</a:t>
            </a:r>
            <a:endParaRPr b="1"/>
          </a:p>
          <a:p>
            <a:pPr marL="0" lvl="0" indent="0" algn="l" rtl="0">
              <a:spcBef>
                <a:spcPts val="1000"/>
              </a:spcBef>
              <a:spcAft>
                <a:spcPts val="0"/>
              </a:spcAft>
              <a:buNone/>
            </a:pPr>
            <a:r>
              <a:rPr lang="en" sz="1200"/>
              <a:t>Software</a:t>
            </a:r>
            <a:endParaRPr sz="1200"/>
          </a:p>
          <a:p>
            <a:pPr marL="0" lvl="0" indent="0" algn="l" rtl="0">
              <a:spcBef>
                <a:spcPts val="1000"/>
              </a:spcBef>
              <a:spcAft>
                <a:spcPts val="0"/>
              </a:spcAft>
              <a:buNone/>
            </a:pPr>
            <a:r>
              <a:rPr lang="en" sz="1200"/>
              <a:t>5000+ Salespeople</a:t>
            </a:r>
            <a:endParaRPr sz="1200"/>
          </a:p>
          <a:p>
            <a:pPr marL="0" lvl="0" indent="0" algn="l" rtl="0">
              <a:spcBef>
                <a:spcPts val="1000"/>
              </a:spcBef>
              <a:spcAft>
                <a:spcPts val="0"/>
              </a:spcAft>
              <a:buNone/>
            </a:pPr>
            <a:r>
              <a:rPr lang="en" sz="1200"/>
              <a:t>Broad Product Categories</a:t>
            </a:r>
            <a:endParaRPr sz="1200"/>
          </a:p>
          <a:p>
            <a:pPr marL="0" lvl="0" indent="0" algn="l" rtl="0">
              <a:spcBef>
                <a:spcPts val="1000"/>
              </a:spcBef>
              <a:spcAft>
                <a:spcPts val="1000"/>
              </a:spcAft>
              <a:buNone/>
            </a:pPr>
            <a:endParaRPr sz="1200"/>
          </a:p>
        </p:txBody>
      </p:sp>
      <p:sp>
        <p:nvSpPr>
          <p:cNvPr id="966" name="Google Shape;966;p117"/>
          <p:cNvSpPr txBox="1"/>
          <p:nvPr/>
        </p:nvSpPr>
        <p:spPr>
          <a:xfrm>
            <a:off x="424725" y="3298775"/>
            <a:ext cx="33195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chemeClr val="dk1"/>
                </a:solidFill>
                <a:latin typeface="Lora"/>
                <a:ea typeface="Lora"/>
                <a:cs typeface="Lora"/>
                <a:sym typeface="Lora"/>
              </a:rPr>
              <a:t>“Write me a sales plan for my meeting with Nike…”</a:t>
            </a:r>
            <a:endParaRPr i="1">
              <a:solidFill>
                <a:schemeClr val="dk1"/>
              </a:solidFill>
              <a:latin typeface="Lora"/>
              <a:ea typeface="Lora"/>
              <a:cs typeface="Lora"/>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9F5"/>
        </a:solidFill>
        <a:effectLst/>
      </p:bgPr>
    </p:bg>
    <p:spTree>
      <p:nvGrpSpPr>
        <p:cNvPr id="1" name="Shape 970"/>
        <p:cNvGrpSpPr/>
        <p:nvPr/>
      </p:nvGrpSpPr>
      <p:grpSpPr>
        <a:xfrm>
          <a:off x="0" y="0"/>
          <a:ext cx="0" cy="0"/>
          <a:chOff x="0" y="0"/>
          <a:chExt cx="0" cy="0"/>
        </a:xfrm>
      </p:grpSpPr>
      <p:sp>
        <p:nvSpPr>
          <p:cNvPr id="971" name="Google Shape;971;p118"/>
          <p:cNvSpPr/>
          <p:nvPr/>
        </p:nvSpPr>
        <p:spPr>
          <a:xfrm>
            <a:off x="379425" y="3162725"/>
            <a:ext cx="3410100" cy="997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972" name="Google Shape;972;p118"/>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Other Customer Stories - Company Y</a:t>
            </a:r>
            <a:endParaRPr/>
          </a:p>
          <a:p>
            <a:pPr marL="0" lvl="0" indent="0" algn="l" rtl="0">
              <a:spcBef>
                <a:spcPts val="0"/>
              </a:spcBef>
              <a:spcAft>
                <a:spcPts val="0"/>
              </a:spcAft>
              <a:buNone/>
            </a:pPr>
            <a:r>
              <a:rPr lang="en" sz="1400">
                <a:latin typeface="Poppins"/>
                <a:ea typeface="Poppins"/>
                <a:cs typeface="Poppins"/>
                <a:sym typeface="Poppins"/>
              </a:rPr>
              <a:t>Stories of other F100 companies</a:t>
            </a:r>
            <a:endParaRPr sz="1400">
              <a:latin typeface="Poppins"/>
              <a:ea typeface="Poppins"/>
              <a:cs typeface="Poppins"/>
              <a:sym typeface="Poppin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73" name="Google Shape;973;p118"/>
          <p:cNvSpPr txBox="1">
            <a:spLocks noGrp="1"/>
          </p:cNvSpPr>
          <p:nvPr>
            <p:ph type="body" idx="1"/>
          </p:nvPr>
        </p:nvSpPr>
        <p:spPr>
          <a:xfrm>
            <a:off x="4205300" y="1371600"/>
            <a:ext cx="4746600" cy="297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Need</a:t>
            </a:r>
            <a:endParaRPr b="1"/>
          </a:p>
          <a:p>
            <a:pPr marL="0" lvl="0" indent="0" algn="l" rtl="0">
              <a:spcBef>
                <a:spcPts val="0"/>
              </a:spcBef>
              <a:spcAft>
                <a:spcPts val="0"/>
              </a:spcAft>
              <a:buNone/>
            </a:pPr>
            <a:r>
              <a:rPr lang="en" sz="1200"/>
              <a:t>Deployments took an average of 4+ months from signing to go live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Solution</a:t>
            </a:r>
            <a:endParaRPr sz="1200"/>
          </a:p>
          <a:p>
            <a:pPr marL="0" lvl="0" indent="0" algn="l" rtl="0">
              <a:spcBef>
                <a:spcPts val="0"/>
              </a:spcBef>
              <a:spcAft>
                <a:spcPts val="0"/>
              </a:spcAft>
              <a:buNone/>
            </a:pPr>
            <a:r>
              <a:rPr lang="en" sz="1200"/>
              <a:t>Implemented agents to automate major deployment processes to bring them from months to weeks.</a:t>
            </a:r>
            <a:endParaRPr sz="1200"/>
          </a:p>
          <a:p>
            <a:pPr marL="0" lvl="0" indent="0" algn="l" rtl="0">
              <a:spcBef>
                <a:spcPts val="1000"/>
              </a:spcBef>
              <a:spcAft>
                <a:spcPts val="0"/>
              </a:spcAft>
              <a:buNone/>
            </a:pPr>
            <a:endParaRPr sz="1200"/>
          </a:p>
          <a:p>
            <a:pPr marL="0" lvl="0" indent="0" algn="l" rtl="0">
              <a:spcBef>
                <a:spcPts val="0"/>
              </a:spcBef>
              <a:spcAft>
                <a:spcPts val="0"/>
              </a:spcAft>
              <a:buNone/>
            </a:pPr>
            <a:r>
              <a:rPr lang="en" b="1"/>
              <a:t>Time to implement</a:t>
            </a:r>
            <a:endParaRPr b="1"/>
          </a:p>
          <a:p>
            <a:pPr marL="0" lvl="0" indent="0" algn="l" rtl="0">
              <a:spcBef>
                <a:spcPts val="0"/>
              </a:spcBef>
              <a:spcAft>
                <a:spcPts val="0"/>
              </a:spcAft>
              <a:buNone/>
            </a:pPr>
            <a:r>
              <a:rPr lang="en" sz="1200"/>
              <a:t>Ongoing</a:t>
            </a:r>
            <a:endParaRPr sz="1200"/>
          </a:p>
        </p:txBody>
      </p:sp>
      <p:sp>
        <p:nvSpPr>
          <p:cNvPr id="974" name="Google Shape;974;p118"/>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sp>
        <p:nvSpPr>
          <p:cNvPr id="975" name="Google Shape;975;p118"/>
          <p:cNvSpPr txBox="1">
            <a:spLocks noGrp="1"/>
          </p:cNvSpPr>
          <p:nvPr>
            <p:ph type="body" idx="1"/>
          </p:nvPr>
        </p:nvSpPr>
        <p:spPr>
          <a:xfrm>
            <a:off x="455775" y="1371605"/>
            <a:ext cx="2634300" cy="297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Profile</a:t>
            </a:r>
            <a:endParaRPr b="1"/>
          </a:p>
          <a:p>
            <a:pPr marL="0" lvl="0" indent="0" algn="l" rtl="0">
              <a:spcBef>
                <a:spcPts val="1000"/>
              </a:spcBef>
              <a:spcAft>
                <a:spcPts val="0"/>
              </a:spcAft>
              <a:buNone/>
            </a:pPr>
            <a:r>
              <a:rPr lang="en" sz="1200"/>
              <a:t>Software</a:t>
            </a:r>
            <a:endParaRPr sz="1200"/>
          </a:p>
          <a:p>
            <a:pPr marL="0" lvl="0" indent="0" algn="l" rtl="0">
              <a:spcBef>
                <a:spcPts val="1000"/>
              </a:spcBef>
              <a:spcAft>
                <a:spcPts val="0"/>
              </a:spcAft>
              <a:buNone/>
            </a:pPr>
            <a:r>
              <a:rPr lang="en" sz="1200"/>
              <a:t>High value enterprise deals</a:t>
            </a:r>
            <a:endParaRPr sz="1200"/>
          </a:p>
          <a:p>
            <a:pPr marL="0" lvl="0" indent="0" algn="l" rtl="0">
              <a:spcBef>
                <a:spcPts val="1000"/>
              </a:spcBef>
              <a:spcAft>
                <a:spcPts val="0"/>
              </a:spcAft>
              <a:buNone/>
            </a:pPr>
            <a:r>
              <a:rPr lang="en" sz="1200"/>
              <a:t>Long sales cycles</a:t>
            </a:r>
            <a:endParaRPr sz="1200"/>
          </a:p>
          <a:p>
            <a:pPr marL="0" lvl="0" indent="0" algn="l" rtl="0">
              <a:spcBef>
                <a:spcPts val="1000"/>
              </a:spcBef>
              <a:spcAft>
                <a:spcPts val="1000"/>
              </a:spcAft>
              <a:buNone/>
            </a:pPr>
            <a:endParaRPr sz="1200"/>
          </a:p>
        </p:txBody>
      </p:sp>
      <p:sp>
        <p:nvSpPr>
          <p:cNvPr id="976" name="Google Shape;976;p118"/>
          <p:cNvSpPr txBox="1"/>
          <p:nvPr/>
        </p:nvSpPr>
        <p:spPr>
          <a:xfrm>
            <a:off x="424725" y="3298775"/>
            <a:ext cx="33195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i="1">
              <a:solidFill>
                <a:schemeClr val="dk1"/>
              </a:solidFill>
              <a:latin typeface="Lora"/>
              <a:ea typeface="Lora"/>
              <a:cs typeface="Lora"/>
              <a:sym typeface="Lora"/>
            </a:endParaRPr>
          </a:p>
        </p:txBody>
      </p:sp>
      <p:sp>
        <p:nvSpPr>
          <p:cNvPr id="977" name="Google Shape;977;p118"/>
          <p:cNvSpPr txBox="1"/>
          <p:nvPr/>
        </p:nvSpPr>
        <p:spPr>
          <a:xfrm>
            <a:off x="424725" y="3298775"/>
            <a:ext cx="33195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chemeClr val="dk1"/>
                </a:solidFill>
                <a:latin typeface="Lora"/>
                <a:ea typeface="Lora"/>
                <a:cs typeface="Lora"/>
                <a:sym typeface="Lora"/>
              </a:rPr>
              <a:t>“Set up a new environment, attach it to their account, then enable the config for next Monday”</a:t>
            </a:r>
            <a:endParaRPr i="1">
              <a:solidFill>
                <a:schemeClr val="dk1"/>
              </a:solidFill>
              <a:latin typeface="Lora"/>
              <a:ea typeface="Lora"/>
              <a:cs typeface="Lora"/>
              <a:sym typeface="Lor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9F5"/>
        </a:solidFill>
        <a:effectLst/>
      </p:bgPr>
    </p:bg>
    <p:spTree>
      <p:nvGrpSpPr>
        <p:cNvPr id="1" name="Shape 981"/>
        <p:cNvGrpSpPr/>
        <p:nvPr/>
      </p:nvGrpSpPr>
      <p:grpSpPr>
        <a:xfrm>
          <a:off x="0" y="0"/>
          <a:ext cx="0" cy="0"/>
          <a:chOff x="0" y="0"/>
          <a:chExt cx="0" cy="0"/>
        </a:xfrm>
      </p:grpSpPr>
      <p:sp>
        <p:nvSpPr>
          <p:cNvPr id="982" name="Google Shape;982;p119"/>
          <p:cNvSpPr/>
          <p:nvPr/>
        </p:nvSpPr>
        <p:spPr>
          <a:xfrm>
            <a:off x="379425" y="3162725"/>
            <a:ext cx="3410100" cy="997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sp>
        <p:nvSpPr>
          <p:cNvPr id="983" name="Google Shape;983;p119"/>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Other Customer Stories - Company Z</a:t>
            </a:r>
            <a:endParaRPr/>
          </a:p>
          <a:p>
            <a:pPr marL="0" lvl="0" indent="0" algn="l" rtl="0">
              <a:spcBef>
                <a:spcPts val="0"/>
              </a:spcBef>
              <a:spcAft>
                <a:spcPts val="0"/>
              </a:spcAft>
              <a:buNone/>
            </a:pPr>
            <a:r>
              <a:rPr lang="en" sz="1400">
                <a:latin typeface="Poppins"/>
                <a:ea typeface="Poppins"/>
                <a:cs typeface="Poppins"/>
                <a:sym typeface="Poppins"/>
              </a:rPr>
              <a:t>Stories of other F100 companies</a:t>
            </a:r>
            <a:endParaRPr sz="1400">
              <a:latin typeface="Poppins"/>
              <a:ea typeface="Poppins"/>
              <a:cs typeface="Poppins"/>
              <a:sym typeface="Poppin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84" name="Google Shape;984;p119"/>
          <p:cNvSpPr txBox="1">
            <a:spLocks noGrp="1"/>
          </p:cNvSpPr>
          <p:nvPr>
            <p:ph type="body" idx="1"/>
          </p:nvPr>
        </p:nvSpPr>
        <p:spPr>
          <a:xfrm>
            <a:off x="4205300" y="1371600"/>
            <a:ext cx="4746600" cy="2973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Need</a:t>
            </a:r>
            <a:endParaRPr b="1"/>
          </a:p>
          <a:p>
            <a:pPr marL="0" lvl="0" indent="0" algn="l" rtl="0">
              <a:spcBef>
                <a:spcPts val="0"/>
              </a:spcBef>
              <a:spcAft>
                <a:spcPts val="0"/>
              </a:spcAft>
              <a:buNone/>
            </a:pPr>
            <a:r>
              <a:rPr lang="en" sz="1200"/>
              <a:t>The process from bug discovery to fix was slowing the team down</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Solution</a:t>
            </a:r>
            <a:endParaRPr sz="1200"/>
          </a:p>
          <a:p>
            <a:pPr marL="0" lvl="0" indent="0" algn="l" rtl="0">
              <a:spcBef>
                <a:spcPts val="0"/>
              </a:spcBef>
              <a:spcAft>
                <a:spcPts val="0"/>
              </a:spcAft>
              <a:buNone/>
            </a:pPr>
            <a:r>
              <a:rPr lang="en" sz="1200"/>
              <a:t>Built a pipeline from internal issue notice to automatic code review, resolution, and pull request</a:t>
            </a:r>
            <a:endParaRPr sz="1200"/>
          </a:p>
          <a:p>
            <a:pPr marL="0" lvl="0" indent="0" algn="l" rtl="0">
              <a:spcBef>
                <a:spcPts val="1000"/>
              </a:spcBef>
              <a:spcAft>
                <a:spcPts val="0"/>
              </a:spcAft>
              <a:buNone/>
            </a:pPr>
            <a:endParaRPr sz="1200"/>
          </a:p>
          <a:p>
            <a:pPr marL="0" lvl="0" indent="0" algn="l" rtl="0">
              <a:spcBef>
                <a:spcPts val="0"/>
              </a:spcBef>
              <a:spcAft>
                <a:spcPts val="0"/>
              </a:spcAft>
              <a:buNone/>
            </a:pPr>
            <a:r>
              <a:rPr lang="en" b="1"/>
              <a:t>Time to implement</a:t>
            </a:r>
            <a:endParaRPr b="1"/>
          </a:p>
          <a:p>
            <a:pPr marL="0" lvl="0" indent="0" algn="l" rtl="0">
              <a:spcBef>
                <a:spcPts val="0"/>
              </a:spcBef>
              <a:spcAft>
                <a:spcPts val="0"/>
              </a:spcAft>
              <a:buNone/>
            </a:pPr>
            <a:r>
              <a:rPr lang="en" sz="1200"/>
              <a:t>1 month</a:t>
            </a:r>
            <a:endParaRPr sz="1200"/>
          </a:p>
        </p:txBody>
      </p:sp>
      <p:sp>
        <p:nvSpPr>
          <p:cNvPr id="985" name="Google Shape;985;p119"/>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26</a:t>
            </a:fld>
            <a:endParaRPr/>
          </a:p>
        </p:txBody>
      </p:sp>
      <p:sp>
        <p:nvSpPr>
          <p:cNvPr id="986" name="Google Shape;986;p119"/>
          <p:cNvSpPr txBox="1">
            <a:spLocks noGrp="1"/>
          </p:cNvSpPr>
          <p:nvPr>
            <p:ph type="body" idx="1"/>
          </p:nvPr>
        </p:nvSpPr>
        <p:spPr>
          <a:xfrm>
            <a:off x="455775" y="1371602"/>
            <a:ext cx="2634300" cy="1547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Profile</a:t>
            </a:r>
            <a:endParaRPr b="1"/>
          </a:p>
          <a:p>
            <a:pPr marL="0" lvl="0" indent="0" algn="l" rtl="0">
              <a:spcBef>
                <a:spcPts val="1000"/>
              </a:spcBef>
              <a:spcAft>
                <a:spcPts val="0"/>
              </a:spcAft>
              <a:buNone/>
            </a:pPr>
            <a:r>
              <a:rPr lang="en" sz="1200"/>
              <a:t>Software</a:t>
            </a:r>
            <a:endParaRPr sz="1200"/>
          </a:p>
          <a:p>
            <a:pPr marL="0" lvl="0" indent="0" algn="l" rtl="0">
              <a:spcBef>
                <a:spcPts val="1000"/>
              </a:spcBef>
              <a:spcAft>
                <a:spcPts val="0"/>
              </a:spcAft>
              <a:buNone/>
            </a:pPr>
            <a:r>
              <a:rPr lang="en" sz="1200"/>
              <a:t>High visibility mobile application</a:t>
            </a:r>
            <a:endParaRPr sz="1200"/>
          </a:p>
          <a:p>
            <a:pPr marL="0" lvl="0" indent="0" algn="l" rtl="0">
              <a:spcBef>
                <a:spcPts val="1000"/>
              </a:spcBef>
              <a:spcAft>
                <a:spcPts val="0"/>
              </a:spcAft>
              <a:buNone/>
            </a:pPr>
            <a:r>
              <a:rPr lang="en" sz="1200"/>
              <a:t>Fast feature iteration cycle</a:t>
            </a:r>
            <a:endParaRPr sz="1200"/>
          </a:p>
          <a:p>
            <a:pPr marL="0" lvl="0" indent="0" algn="l" rtl="0">
              <a:spcBef>
                <a:spcPts val="1000"/>
              </a:spcBef>
              <a:spcAft>
                <a:spcPts val="1000"/>
              </a:spcAft>
              <a:buNone/>
            </a:pPr>
            <a:endParaRPr sz="1200"/>
          </a:p>
        </p:txBody>
      </p:sp>
      <p:sp>
        <p:nvSpPr>
          <p:cNvPr id="987" name="Google Shape;987;p119"/>
          <p:cNvSpPr txBox="1"/>
          <p:nvPr/>
        </p:nvSpPr>
        <p:spPr>
          <a:xfrm>
            <a:off x="424725" y="3298775"/>
            <a:ext cx="3319500" cy="7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i="1">
                <a:solidFill>
                  <a:schemeClr val="dk1"/>
                </a:solidFill>
                <a:latin typeface="Lora"/>
                <a:ea typeface="Lora"/>
                <a:cs typeface="Lora"/>
                <a:sym typeface="Lora"/>
              </a:rPr>
              <a:t>“Review each bug as it arrives, design and implement a fix, then put up a PR”</a:t>
            </a:r>
            <a:endParaRPr i="1">
              <a:solidFill>
                <a:schemeClr val="dk1"/>
              </a:solidFill>
              <a:latin typeface="Lora"/>
              <a:ea typeface="Lora"/>
              <a:cs typeface="Lora"/>
              <a:sym typeface="Lor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2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27</a:t>
            </a:fld>
            <a:endParaRPr/>
          </a:p>
        </p:txBody>
      </p:sp>
      <p:sp>
        <p:nvSpPr>
          <p:cNvPr id="993" name="Google Shape;993;p120"/>
          <p:cNvSpPr txBox="1">
            <a:spLocks noGrp="1"/>
          </p:cNvSpPr>
          <p:nvPr>
            <p:ph type="title"/>
          </p:nvPr>
        </p:nvSpPr>
        <p:spPr>
          <a:xfrm>
            <a:off x="455775" y="457200"/>
            <a:ext cx="2799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What’s coming</a:t>
            </a:r>
            <a:endParaRPr/>
          </a:p>
          <a:p>
            <a:pPr marL="0" lvl="0" indent="0" algn="l" rtl="0">
              <a:lnSpc>
                <a:spcPct val="115000"/>
              </a:lnSpc>
              <a:spcBef>
                <a:spcPts val="1300"/>
              </a:spcBef>
              <a:spcAft>
                <a:spcPts val="0"/>
              </a:spcAft>
              <a:buNone/>
            </a:pPr>
            <a:r>
              <a:rPr lang="en" sz="1400">
                <a:latin typeface="Lora"/>
                <a:ea typeface="Lora"/>
                <a:cs typeface="Lora"/>
                <a:sym typeface="Lora"/>
              </a:rPr>
              <a:t>Vendors will need to think about their interfaces. From User Interface → Agent Interface</a:t>
            </a:r>
            <a:endParaRPr sz="1400">
              <a:latin typeface="Lora"/>
              <a:ea typeface="Lora"/>
              <a:cs typeface="Lora"/>
              <a:sym typeface="Lora"/>
            </a:endParaRPr>
          </a:p>
          <a:p>
            <a:pPr marL="0" lvl="0" indent="0" algn="l" rtl="0">
              <a:lnSpc>
                <a:spcPct val="115000"/>
              </a:lnSpc>
              <a:spcBef>
                <a:spcPts val="1000"/>
              </a:spcBef>
              <a:spcAft>
                <a:spcPts val="0"/>
              </a:spcAft>
              <a:buNone/>
            </a:pPr>
            <a:r>
              <a:rPr lang="en" sz="1400">
                <a:latin typeface="Lora"/>
                <a:ea typeface="Lora"/>
                <a:cs typeface="Lora"/>
                <a:sym typeface="Lora"/>
              </a:rPr>
              <a:t>Frontier model companies need to focus on intelligence, latency, and flexibility.</a:t>
            </a:r>
            <a:endParaRPr sz="1400">
              <a:latin typeface="Lora"/>
              <a:ea typeface="Lora"/>
              <a:cs typeface="Lora"/>
              <a:sym typeface="Lora"/>
            </a:endParaRPr>
          </a:p>
          <a:p>
            <a:pPr marL="0" lvl="0" indent="0" algn="l" rtl="0">
              <a:lnSpc>
                <a:spcPct val="115000"/>
              </a:lnSpc>
              <a:spcBef>
                <a:spcPts val="1000"/>
              </a:spcBef>
              <a:spcAft>
                <a:spcPts val="0"/>
              </a:spcAft>
              <a:buNone/>
            </a:pPr>
            <a:r>
              <a:rPr lang="en" sz="1400">
                <a:latin typeface="Lora"/>
                <a:ea typeface="Lora"/>
                <a:cs typeface="Lora"/>
                <a:sym typeface="Lora"/>
              </a:rPr>
              <a:t>Buyers will need to think about observability and governance beyond implementation.</a:t>
            </a:r>
            <a:endParaRPr sz="1400">
              <a:latin typeface="Lora"/>
              <a:ea typeface="Lora"/>
              <a:cs typeface="Lora"/>
              <a:sym typeface="Lora"/>
            </a:endParaRPr>
          </a:p>
          <a:p>
            <a:pPr marL="0" lvl="0" indent="0" algn="l" rtl="0">
              <a:lnSpc>
                <a:spcPct val="115000"/>
              </a:lnSpc>
              <a:spcBef>
                <a:spcPts val="1000"/>
              </a:spcBef>
              <a:spcAft>
                <a:spcPts val="0"/>
              </a:spcAft>
              <a:buNone/>
            </a:pPr>
            <a:endParaRPr sz="1400">
              <a:latin typeface="Lora"/>
              <a:ea typeface="Lora"/>
              <a:cs typeface="Lora"/>
              <a:sym typeface="Lora"/>
            </a:endParaRPr>
          </a:p>
          <a:p>
            <a:pPr marL="0" lvl="0" indent="0" algn="l" rtl="0">
              <a:spcBef>
                <a:spcPts val="1000"/>
              </a:spcBef>
              <a:spcAft>
                <a:spcPts val="1300"/>
              </a:spcAft>
              <a:buNone/>
            </a:pPr>
            <a:endParaRPr/>
          </a:p>
        </p:txBody>
      </p:sp>
      <p:pic>
        <p:nvPicPr>
          <p:cNvPr id="994" name="Google Shape;994;p120" title="Untitled-2025-11-04-10423.png"/>
          <p:cNvPicPr preferRelativeResize="0"/>
          <p:nvPr/>
        </p:nvPicPr>
        <p:blipFill rotWithShape="1">
          <a:blip r:embed="rId3">
            <a:alphaModFix/>
          </a:blip>
          <a:srcRect l="990" r="990"/>
          <a:stretch/>
        </p:blipFill>
        <p:spPr>
          <a:xfrm>
            <a:off x="4138975" y="0"/>
            <a:ext cx="4452575" cy="5028002"/>
          </a:xfrm>
          <a:prstGeom prst="rect">
            <a:avLst/>
          </a:prstGeom>
          <a:noFill/>
          <a:ln>
            <a:noFill/>
          </a:ln>
        </p:spPr>
      </p:pic>
      <p:pic>
        <p:nvPicPr>
          <p:cNvPr id="995" name="Google Shape;995;p120"/>
          <p:cNvPicPr preferRelativeResize="0"/>
          <p:nvPr/>
        </p:nvPicPr>
        <p:blipFill>
          <a:blip r:embed="rId4">
            <a:alphaModFix/>
          </a:blip>
          <a:stretch>
            <a:fillRect/>
          </a:stretch>
        </p:blipFill>
        <p:spPr>
          <a:xfrm>
            <a:off x="3954494" y="2010005"/>
            <a:ext cx="350301" cy="313020"/>
          </a:xfrm>
          <a:prstGeom prst="rect">
            <a:avLst/>
          </a:prstGeom>
          <a:noFill/>
          <a:ln>
            <a:noFill/>
          </a:ln>
        </p:spPr>
      </p:pic>
      <p:pic>
        <p:nvPicPr>
          <p:cNvPr id="996" name="Google Shape;996;p120"/>
          <p:cNvPicPr preferRelativeResize="0"/>
          <p:nvPr/>
        </p:nvPicPr>
        <p:blipFill>
          <a:blip r:embed="rId5">
            <a:alphaModFix/>
          </a:blip>
          <a:stretch>
            <a:fillRect/>
          </a:stretch>
        </p:blipFill>
        <p:spPr>
          <a:xfrm>
            <a:off x="3698911" y="1460917"/>
            <a:ext cx="861476" cy="484583"/>
          </a:xfrm>
          <a:prstGeom prst="rect">
            <a:avLst/>
          </a:prstGeom>
          <a:noFill/>
          <a:ln>
            <a:noFill/>
          </a:ln>
        </p:spPr>
      </p:pic>
      <p:pic>
        <p:nvPicPr>
          <p:cNvPr id="997" name="Google Shape;997;p120"/>
          <p:cNvPicPr preferRelativeResize="0"/>
          <p:nvPr/>
        </p:nvPicPr>
        <p:blipFill>
          <a:blip r:embed="rId6">
            <a:alphaModFix/>
          </a:blip>
          <a:stretch>
            <a:fillRect/>
          </a:stretch>
        </p:blipFill>
        <p:spPr>
          <a:xfrm>
            <a:off x="4280399" y="2415248"/>
            <a:ext cx="500426" cy="268584"/>
          </a:xfrm>
          <a:prstGeom prst="rect">
            <a:avLst/>
          </a:prstGeom>
          <a:noFill/>
          <a:ln>
            <a:noFill/>
          </a:ln>
        </p:spPr>
      </p:pic>
      <p:pic>
        <p:nvPicPr>
          <p:cNvPr id="998" name="Google Shape;998;p120"/>
          <p:cNvPicPr preferRelativeResize="0"/>
          <p:nvPr/>
        </p:nvPicPr>
        <p:blipFill>
          <a:blip r:embed="rId7">
            <a:alphaModFix/>
          </a:blip>
          <a:stretch>
            <a:fillRect/>
          </a:stretch>
        </p:blipFill>
        <p:spPr>
          <a:xfrm>
            <a:off x="4221700" y="728446"/>
            <a:ext cx="350301" cy="262728"/>
          </a:xfrm>
          <a:prstGeom prst="rect">
            <a:avLst/>
          </a:prstGeom>
          <a:noFill/>
          <a:ln>
            <a:noFill/>
          </a:ln>
        </p:spPr>
      </p:pic>
      <p:pic>
        <p:nvPicPr>
          <p:cNvPr id="999" name="Google Shape;999;p120"/>
          <p:cNvPicPr preferRelativeResize="0"/>
          <p:nvPr/>
        </p:nvPicPr>
        <p:blipFill>
          <a:blip r:embed="rId8">
            <a:alphaModFix/>
          </a:blip>
          <a:stretch>
            <a:fillRect/>
          </a:stretch>
        </p:blipFill>
        <p:spPr>
          <a:xfrm>
            <a:off x="4270723" y="175706"/>
            <a:ext cx="437100" cy="407049"/>
          </a:xfrm>
          <a:prstGeom prst="rect">
            <a:avLst/>
          </a:prstGeom>
          <a:noFill/>
          <a:ln>
            <a:noFill/>
          </a:ln>
        </p:spPr>
      </p:pic>
      <p:pic>
        <p:nvPicPr>
          <p:cNvPr id="1000" name="Google Shape;1000;p120"/>
          <p:cNvPicPr preferRelativeResize="0"/>
          <p:nvPr/>
        </p:nvPicPr>
        <p:blipFill>
          <a:blip r:embed="rId9">
            <a:alphaModFix/>
          </a:blip>
          <a:stretch>
            <a:fillRect/>
          </a:stretch>
        </p:blipFill>
        <p:spPr>
          <a:xfrm>
            <a:off x="5438456" y="106906"/>
            <a:ext cx="350299" cy="350299"/>
          </a:xfrm>
          <a:prstGeom prst="rect">
            <a:avLst/>
          </a:prstGeom>
          <a:noFill/>
          <a:ln>
            <a:noFill/>
          </a:ln>
        </p:spPr>
      </p:pic>
      <p:pic>
        <p:nvPicPr>
          <p:cNvPr id="1001" name="Google Shape;1001;p120"/>
          <p:cNvPicPr preferRelativeResize="0"/>
          <p:nvPr/>
        </p:nvPicPr>
        <p:blipFill>
          <a:blip r:embed="rId10">
            <a:alphaModFix/>
          </a:blip>
          <a:stretch>
            <a:fillRect/>
          </a:stretch>
        </p:blipFill>
        <p:spPr>
          <a:xfrm>
            <a:off x="8152163" y="684663"/>
            <a:ext cx="500426" cy="350300"/>
          </a:xfrm>
          <a:prstGeom prst="rect">
            <a:avLst/>
          </a:prstGeom>
          <a:noFill/>
          <a:ln>
            <a:noFill/>
          </a:ln>
        </p:spPr>
      </p:pic>
      <p:pic>
        <p:nvPicPr>
          <p:cNvPr id="1002" name="Google Shape;1002;p120"/>
          <p:cNvPicPr preferRelativeResize="0"/>
          <p:nvPr/>
        </p:nvPicPr>
        <p:blipFill rotWithShape="1">
          <a:blip r:embed="rId11">
            <a:alphaModFix/>
          </a:blip>
          <a:srcRect l="21656" r="24391"/>
          <a:stretch/>
        </p:blipFill>
        <p:spPr>
          <a:xfrm>
            <a:off x="7972125" y="197420"/>
            <a:ext cx="350300" cy="363600"/>
          </a:xfrm>
          <a:prstGeom prst="rect">
            <a:avLst/>
          </a:prstGeom>
          <a:noFill/>
          <a:ln>
            <a:noFill/>
          </a:ln>
        </p:spPr>
      </p:pic>
      <p:pic>
        <p:nvPicPr>
          <p:cNvPr id="1003" name="Google Shape;1003;p120"/>
          <p:cNvPicPr preferRelativeResize="0"/>
          <p:nvPr/>
        </p:nvPicPr>
        <p:blipFill>
          <a:blip r:embed="rId12">
            <a:alphaModFix/>
          </a:blip>
          <a:stretch>
            <a:fillRect/>
          </a:stretch>
        </p:blipFill>
        <p:spPr>
          <a:xfrm>
            <a:off x="6930862" y="165515"/>
            <a:ext cx="861475" cy="127873"/>
          </a:xfrm>
          <a:prstGeom prst="rect">
            <a:avLst/>
          </a:prstGeom>
          <a:noFill/>
          <a:ln>
            <a:noFill/>
          </a:ln>
        </p:spPr>
      </p:pic>
      <p:pic>
        <p:nvPicPr>
          <p:cNvPr id="1004" name="Google Shape;1004;p120"/>
          <p:cNvPicPr preferRelativeResize="0"/>
          <p:nvPr/>
        </p:nvPicPr>
        <p:blipFill>
          <a:blip r:embed="rId13">
            <a:alphaModFix/>
          </a:blip>
          <a:stretch>
            <a:fillRect/>
          </a:stretch>
        </p:blipFill>
        <p:spPr>
          <a:xfrm>
            <a:off x="8372833" y="1283677"/>
            <a:ext cx="350300" cy="350300"/>
          </a:xfrm>
          <a:prstGeom prst="rect">
            <a:avLst/>
          </a:prstGeom>
          <a:noFill/>
          <a:ln>
            <a:noFill/>
          </a:ln>
        </p:spPr>
      </p:pic>
      <p:pic>
        <p:nvPicPr>
          <p:cNvPr id="1005" name="Google Shape;1005;p120"/>
          <p:cNvPicPr preferRelativeResize="0"/>
          <p:nvPr/>
        </p:nvPicPr>
        <p:blipFill>
          <a:blip r:embed="rId14">
            <a:alphaModFix/>
          </a:blip>
          <a:stretch>
            <a:fillRect/>
          </a:stretch>
        </p:blipFill>
        <p:spPr>
          <a:xfrm>
            <a:off x="8540956" y="1795171"/>
            <a:ext cx="236927" cy="350300"/>
          </a:xfrm>
          <a:prstGeom prst="rect">
            <a:avLst/>
          </a:prstGeom>
          <a:noFill/>
          <a:ln>
            <a:noFill/>
          </a:ln>
        </p:spPr>
      </p:pic>
      <p:pic>
        <p:nvPicPr>
          <p:cNvPr id="1006" name="Google Shape;1006;p120"/>
          <p:cNvPicPr preferRelativeResize="0"/>
          <p:nvPr/>
        </p:nvPicPr>
        <p:blipFill>
          <a:blip r:embed="rId15">
            <a:alphaModFix/>
          </a:blip>
          <a:stretch>
            <a:fillRect/>
          </a:stretch>
        </p:blipFill>
        <p:spPr>
          <a:xfrm>
            <a:off x="8329994" y="2357248"/>
            <a:ext cx="350300" cy="350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10"/>
        <p:cNvGrpSpPr/>
        <p:nvPr/>
      </p:nvGrpSpPr>
      <p:grpSpPr>
        <a:xfrm>
          <a:off x="0" y="0"/>
          <a:ext cx="0" cy="0"/>
          <a:chOff x="0" y="0"/>
          <a:chExt cx="0" cy="0"/>
        </a:xfrm>
      </p:grpSpPr>
      <p:pic>
        <p:nvPicPr>
          <p:cNvPr id="1011" name="Google Shape;1011;p121" title="Puzzle.png"/>
          <p:cNvPicPr preferRelativeResize="0">
            <a:picLocks noGrp="1"/>
          </p:cNvPicPr>
          <p:nvPr>
            <p:ph type="pic" idx="2"/>
          </p:nvPr>
        </p:nvPicPr>
        <p:blipFill rotWithShape="1">
          <a:blip r:embed="rId3">
            <a:alphaModFix/>
          </a:blip>
          <a:srcRect r="10"/>
          <a:stretch/>
        </p:blipFill>
        <p:spPr>
          <a:xfrm>
            <a:off x="407700" y="374838"/>
            <a:ext cx="1167027" cy="1167135"/>
          </a:xfrm>
          <a:prstGeom prst="rect">
            <a:avLst/>
          </a:prstGeom>
        </p:spPr>
      </p:pic>
      <p:sp>
        <p:nvSpPr>
          <p:cNvPr id="1012" name="Google Shape;1012;p12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28</a:t>
            </a:fld>
            <a:endParaRPr/>
          </a:p>
        </p:txBody>
      </p:sp>
      <p:sp>
        <p:nvSpPr>
          <p:cNvPr id="1013" name="Google Shape;1013;p121"/>
          <p:cNvSpPr txBox="1">
            <a:spLocks noGrp="1"/>
          </p:cNvSpPr>
          <p:nvPr>
            <p:ph type="title"/>
          </p:nvPr>
        </p:nvSpPr>
        <p:spPr>
          <a:xfrm>
            <a:off x="455775" y="1863750"/>
            <a:ext cx="7377900" cy="104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AI won’t be just something you use.</a:t>
            </a:r>
            <a:endParaRPr/>
          </a:p>
          <a:p>
            <a:pPr marL="0" lvl="0" indent="0" algn="l" rtl="0">
              <a:spcBef>
                <a:spcPts val="0"/>
              </a:spcBef>
              <a:spcAft>
                <a:spcPts val="0"/>
              </a:spcAft>
              <a:buNone/>
            </a:pPr>
            <a:r>
              <a:rPr lang="en"/>
              <a:t>AI will be something you build on.</a:t>
            </a:r>
            <a:endParaRPr/>
          </a:p>
          <a:p>
            <a:pPr marL="0" lvl="0" indent="0" algn="l" rtl="0">
              <a:spcBef>
                <a:spcPts val="0"/>
              </a:spcBef>
              <a:spcAft>
                <a:spcPts val="0"/>
              </a:spcAft>
              <a:buNone/>
            </a:pPr>
            <a:r>
              <a:rPr lang="en" sz="1400"/>
              <a:t>(and we’re kind of already there)</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17"/>
        <p:cNvGrpSpPr/>
        <p:nvPr/>
      </p:nvGrpSpPr>
      <p:grpSpPr>
        <a:xfrm>
          <a:off x="0" y="0"/>
          <a:ext cx="0" cy="0"/>
          <a:chOff x="0" y="0"/>
          <a:chExt cx="0" cy="0"/>
        </a:xfrm>
      </p:grpSpPr>
      <p:sp>
        <p:nvSpPr>
          <p:cNvPr id="1018" name="Google Shape;1018;p122"/>
          <p:cNvSpPr txBox="1">
            <a:spLocks noGrp="1"/>
          </p:cNvSpPr>
          <p:nvPr>
            <p:ph type="ctrTitle"/>
          </p:nvPr>
        </p:nvSpPr>
        <p:spPr>
          <a:xfrm>
            <a:off x="455775" y="1554700"/>
            <a:ext cx="64023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So what can you do?</a:t>
            </a:r>
            <a:endParaRPr/>
          </a:p>
        </p:txBody>
      </p:sp>
      <p:sp>
        <p:nvSpPr>
          <p:cNvPr id="1019" name="Google Shape;1019;p12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96"/>
          <p:cNvSpPr txBox="1">
            <a:spLocks noGrp="1"/>
          </p:cNvSpPr>
          <p:nvPr>
            <p:ph type="title"/>
          </p:nvPr>
        </p:nvSpPr>
        <p:spPr>
          <a:xfrm>
            <a:off x="456825" y="457206"/>
            <a:ext cx="8230200" cy="815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a:t>Who am I?</a:t>
            </a:r>
            <a:endParaRPr sz="1200"/>
          </a:p>
          <a:p>
            <a:pPr marL="0" lvl="0" indent="0" algn="l" rtl="0">
              <a:spcBef>
                <a:spcPts val="0"/>
              </a:spcBef>
              <a:spcAft>
                <a:spcPts val="0"/>
              </a:spcAft>
              <a:buNone/>
            </a:pPr>
            <a:r>
              <a:rPr lang="en"/>
              <a:t>Alex Koren</a:t>
            </a:r>
            <a:endParaRPr/>
          </a:p>
        </p:txBody>
      </p:sp>
      <p:sp>
        <p:nvSpPr>
          <p:cNvPr id="759" name="Google Shape;759;p9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a:p>
        </p:txBody>
      </p:sp>
      <p:sp>
        <p:nvSpPr>
          <p:cNvPr id="760" name="Google Shape;760;p96"/>
          <p:cNvSpPr txBox="1">
            <a:spLocks noGrp="1"/>
          </p:cNvSpPr>
          <p:nvPr>
            <p:ph type="body" idx="4294967295"/>
          </p:nvPr>
        </p:nvSpPr>
        <p:spPr>
          <a:xfrm>
            <a:off x="455775" y="2668325"/>
            <a:ext cx="5061300" cy="256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Engineering Student →</a:t>
            </a:r>
            <a:endParaRPr/>
          </a:p>
          <a:p>
            <a:pPr marL="0" lvl="0" indent="0" algn="l" rtl="0">
              <a:spcBef>
                <a:spcPts val="800"/>
              </a:spcBef>
              <a:spcAft>
                <a:spcPts val="0"/>
              </a:spcAft>
              <a:buNone/>
            </a:pPr>
            <a:r>
              <a:rPr lang="en"/>
              <a:t>Thiel Fellow →</a:t>
            </a:r>
            <a:endParaRPr/>
          </a:p>
          <a:p>
            <a:pPr marL="0" lvl="0" indent="0" algn="l" rtl="0">
              <a:spcBef>
                <a:spcPts val="800"/>
              </a:spcBef>
              <a:spcAft>
                <a:spcPts val="0"/>
              </a:spcAft>
              <a:buNone/>
            </a:pPr>
            <a:r>
              <a:rPr lang="en"/>
              <a:t>3x Exited Founder →</a:t>
            </a:r>
            <a:endParaRPr/>
          </a:p>
          <a:p>
            <a:pPr marL="0" lvl="0" indent="0" algn="l" rtl="0">
              <a:spcBef>
                <a:spcPts val="800"/>
              </a:spcBef>
              <a:spcAft>
                <a:spcPts val="0"/>
              </a:spcAft>
              <a:buNone/>
            </a:pPr>
            <a:r>
              <a:rPr lang="en"/>
              <a:t>Partner in Venture Capital →</a:t>
            </a:r>
            <a:endParaRPr/>
          </a:p>
          <a:p>
            <a:pPr marL="0" lvl="0" indent="0" algn="l" rtl="0">
              <a:spcBef>
                <a:spcPts val="800"/>
              </a:spcBef>
              <a:spcAft>
                <a:spcPts val="0"/>
              </a:spcAft>
              <a:buNone/>
            </a:pPr>
            <a:r>
              <a:rPr lang="en"/>
              <a:t>Lead for Applied AI Strategic Accounts @ Anthropic</a:t>
            </a:r>
            <a:endParaRPr/>
          </a:p>
          <a:p>
            <a:pPr marL="0" lvl="0" indent="0" algn="l" rtl="0">
              <a:spcBef>
                <a:spcPts val="800"/>
              </a:spcBef>
              <a:spcAft>
                <a:spcPts val="0"/>
              </a:spcAft>
              <a:buNone/>
            </a:pPr>
            <a:endParaRPr>
              <a:solidFill>
                <a:srgbClr val="535965"/>
              </a:solidFill>
            </a:endParaRPr>
          </a:p>
          <a:p>
            <a:pPr marL="0" lvl="0" indent="0" algn="l" rtl="0">
              <a:spcBef>
                <a:spcPts val="800"/>
              </a:spcBef>
              <a:spcAft>
                <a:spcPts val="1000"/>
              </a:spcAft>
              <a:buNone/>
            </a:pPr>
            <a:endParaRPr/>
          </a:p>
        </p:txBody>
      </p:sp>
      <p:pic>
        <p:nvPicPr>
          <p:cNvPr id="761" name="Google Shape;761;p96" title="6I9XYZ0RB0Z6DD5W.thumb.jpeg"/>
          <p:cNvPicPr preferRelativeResize="0"/>
          <p:nvPr/>
        </p:nvPicPr>
        <p:blipFill rotWithShape="1">
          <a:blip r:embed="rId3">
            <a:alphaModFix/>
          </a:blip>
          <a:srcRect l="12332" r="12332"/>
          <a:stretch/>
        </p:blipFill>
        <p:spPr>
          <a:xfrm>
            <a:off x="455779" y="1129879"/>
            <a:ext cx="1257600" cy="12576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23"/>
          <p:cNvSpPr txBox="1">
            <a:spLocks noGrp="1"/>
          </p:cNvSpPr>
          <p:nvPr>
            <p:ph type="title"/>
          </p:nvPr>
        </p:nvSpPr>
        <p:spPr>
          <a:xfrm>
            <a:off x="455775" y="457206"/>
            <a:ext cx="6831900" cy="80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You can’t just mandate AI usage</a:t>
            </a:r>
            <a:endParaRPr/>
          </a:p>
          <a:p>
            <a:pPr marL="0" lvl="0" indent="0" algn="l" rtl="0">
              <a:lnSpc>
                <a:spcPct val="115000"/>
              </a:lnSpc>
              <a:spcBef>
                <a:spcPts val="1000"/>
              </a:spcBef>
              <a:spcAft>
                <a:spcPts val="0"/>
              </a:spcAft>
              <a:buNone/>
            </a:pPr>
            <a:r>
              <a:rPr lang="en" sz="1400">
                <a:latin typeface="Lora"/>
                <a:ea typeface="Lora"/>
                <a:cs typeface="Lora"/>
                <a:sym typeface="Lora"/>
              </a:rPr>
              <a:t>The key to building adoption?</a:t>
            </a:r>
            <a:endParaRPr sz="1400">
              <a:latin typeface="Lora"/>
              <a:ea typeface="Lora"/>
              <a:cs typeface="Lora"/>
              <a:sym typeface="Lora"/>
            </a:endParaRPr>
          </a:p>
          <a:p>
            <a:pPr marL="0" lvl="0" indent="0" algn="l" rtl="0">
              <a:spcBef>
                <a:spcPts val="1000"/>
              </a:spcBef>
              <a:spcAft>
                <a:spcPts val="0"/>
              </a:spcAft>
              <a:buNone/>
            </a:pPr>
            <a:endParaRPr/>
          </a:p>
        </p:txBody>
      </p:sp>
      <p:sp>
        <p:nvSpPr>
          <p:cNvPr id="1025" name="Google Shape;1025;p123"/>
          <p:cNvSpPr txBox="1">
            <a:spLocks noGrp="1"/>
          </p:cNvSpPr>
          <p:nvPr>
            <p:ph type="body" idx="1"/>
          </p:nvPr>
        </p:nvSpPr>
        <p:spPr>
          <a:xfrm>
            <a:off x="2023625" y="1371600"/>
            <a:ext cx="5264100" cy="297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Make it feel </a:t>
            </a:r>
            <a:endParaRPr sz="2000"/>
          </a:p>
          <a:p>
            <a:pPr marL="0" lvl="0" indent="0" algn="l" rtl="0">
              <a:spcBef>
                <a:spcPts val="0"/>
              </a:spcBef>
              <a:spcAft>
                <a:spcPts val="0"/>
              </a:spcAft>
              <a:buNone/>
            </a:pPr>
            <a:r>
              <a:rPr lang="en" sz="4200" i="1"/>
              <a:t>magical</a:t>
            </a:r>
            <a:endParaRPr sz="4200"/>
          </a:p>
        </p:txBody>
      </p:sp>
      <p:sp>
        <p:nvSpPr>
          <p:cNvPr id="1026" name="Google Shape;1026;p123"/>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30</a:t>
            </a:fld>
            <a:endParaRPr/>
          </a:p>
        </p:txBody>
      </p:sp>
      <p:pic>
        <p:nvPicPr>
          <p:cNvPr id="1027" name="Google Shape;1027;p123"/>
          <p:cNvPicPr preferRelativeResize="0"/>
          <p:nvPr/>
        </p:nvPicPr>
        <p:blipFill>
          <a:blip r:embed="rId3">
            <a:alphaModFix/>
          </a:blip>
          <a:stretch>
            <a:fillRect/>
          </a:stretch>
        </p:blipFill>
        <p:spPr>
          <a:xfrm>
            <a:off x="4293775" y="1155300"/>
            <a:ext cx="3189300" cy="3189300"/>
          </a:xfrm>
          <a:prstGeom prst="roundRect">
            <a:avLst>
              <a:gd name="adj" fmla="val 16667"/>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24"/>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31</a:t>
            </a:fld>
            <a:endParaRPr/>
          </a:p>
        </p:txBody>
      </p:sp>
      <p:pic>
        <p:nvPicPr>
          <p:cNvPr id="1033" name="Google Shape;1033;p124"/>
          <p:cNvPicPr preferRelativeResize="0"/>
          <p:nvPr/>
        </p:nvPicPr>
        <p:blipFill>
          <a:blip r:embed="rId3">
            <a:alphaModFix/>
          </a:blip>
          <a:stretch>
            <a:fillRect/>
          </a:stretch>
        </p:blipFill>
        <p:spPr>
          <a:xfrm>
            <a:off x="1148121" y="941101"/>
            <a:ext cx="2484601" cy="3261305"/>
          </a:xfrm>
          <a:prstGeom prst="rect">
            <a:avLst/>
          </a:prstGeom>
          <a:noFill/>
          <a:ln>
            <a:noFill/>
          </a:ln>
        </p:spPr>
      </p:pic>
      <p:pic>
        <p:nvPicPr>
          <p:cNvPr id="1034" name="Google Shape;1034;p124"/>
          <p:cNvPicPr preferRelativeResize="0"/>
          <p:nvPr/>
        </p:nvPicPr>
        <p:blipFill>
          <a:blip r:embed="rId4">
            <a:alphaModFix/>
          </a:blip>
          <a:stretch>
            <a:fillRect/>
          </a:stretch>
        </p:blipFill>
        <p:spPr>
          <a:xfrm>
            <a:off x="4876112" y="1468508"/>
            <a:ext cx="3423870" cy="22064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25"/>
          <p:cNvSpPr/>
          <p:nvPr/>
        </p:nvSpPr>
        <p:spPr>
          <a:xfrm>
            <a:off x="3597950" y="3071225"/>
            <a:ext cx="1948200" cy="1804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ora"/>
              <a:ea typeface="Lora"/>
              <a:cs typeface="Lora"/>
              <a:sym typeface="Lora"/>
            </a:endParaRPr>
          </a:p>
        </p:txBody>
      </p:sp>
      <p:pic>
        <p:nvPicPr>
          <p:cNvPr id="1040" name="Google Shape;1040;p125" title="Objects-Flowers.png"/>
          <p:cNvPicPr preferRelativeResize="0">
            <a:picLocks noGrp="1"/>
          </p:cNvPicPr>
          <p:nvPr>
            <p:ph type="pic" idx="3"/>
          </p:nvPr>
        </p:nvPicPr>
        <p:blipFill rotWithShape="1">
          <a:blip r:embed="rId3">
            <a:alphaModFix/>
          </a:blip>
          <a:srcRect/>
          <a:stretch/>
        </p:blipFill>
        <p:spPr>
          <a:xfrm>
            <a:off x="1998450" y="1371594"/>
            <a:ext cx="948150" cy="948150"/>
          </a:xfrm>
          <a:prstGeom prst="rect">
            <a:avLst/>
          </a:prstGeom>
        </p:spPr>
      </p:pic>
      <p:sp>
        <p:nvSpPr>
          <p:cNvPr id="1041" name="Google Shape;1041;p125"/>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There’s you and there’s your customer</a:t>
            </a:r>
            <a:endParaRPr/>
          </a:p>
          <a:p>
            <a:pPr marL="0" lvl="0" indent="0" algn="ctr" rtl="0">
              <a:lnSpc>
                <a:spcPct val="115000"/>
              </a:lnSpc>
              <a:spcBef>
                <a:spcPts val="1300"/>
              </a:spcBef>
              <a:spcAft>
                <a:spcPts val="0"/>
              </a:spcAft>
              <a:buNone/>
            </a:pPr>
            <a:endParaRPr sz="1400">
              <a:latin typeface="Lora"/>
              <a:ea typeface="Lora"/>
              <a:cs typeface="Lora"/>
              <a:sym typeface="Lora"/>
            </a:endParaRPr>
          </a:p>
          <a:p>
            <a:pPr marL="0" lvl="0" indent="0" algn="ctr" rtl="0">
              <a:spcBef>
                <a:spcPts val="1000"/>
              </a:spcBef>
              <a:spcAft>
                <a:spcPts val="1300"/>
              </a:spcAft>
              <a:buNone/>
            </a:pPr>
            <a:endParaRPr/>
          </a:p>
        </p:txBody>
      </p:sp>
      <p:pic>
        <p:nvPicPr>
          <p:cNvPr id="1042" name="Google Shape;1042;p125" title="Objects-Lightbulb.png"/>
          <p:cNvPicPr preferRelativeResize="0">
            <a:picLocks noGrp="1"/>
          </p:cNvPicPr>
          <p:nvPr>
            <p:ph type="pic" idx="4"/>
          </p:nvPr>
        </p:nvPicPr>
        <p:blipFill rotWithShape="1">
          <a:blip r:embed="rId4">
            <a:alphaModFix/>
          </a:blip>
          <a:srcRect/>
          <a:stretch/>
        </p:blipFill>
        <p:spPr>
          <a:xfrm>
            <a:off x="6197388" y="1371594"/>
            <a:ext cx="948150" cy="948150"/>
          </a:xfrm>
          <a:prstGeom prst="rect">
            <a:avLst/>
          </a:prstGeom>
        </p:spPr>
      </p:pic>
      <p:sp>
        <p:nvSpPr>
          <p:cNvPr id="1043" name="Google Shape;1043;p125"/>
          <p:cNvSpPr txBox="1">
            <a:spLocks noGrp="1"/>
          </p:cNvSpPr>
          <p:nvPr>
            <p:ph type="body" idx="1"/>
          </p:nvPr>
        </p:nvSpPr>
        <p:spPr>
          <a:xfrm>
            <a:off x="1443625" y="2510100"/>
            <a:ext cx="2223300" cy="158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Internal Unlocks</a:t>
            </a:r>
            <a:endParaRPr b="1"/>
          </a:p>
          <a:p>
            <a:pPr marL="0" lvl="0" indent="0" algn="ctr" rtl="0">
              <a:spcBef>
                <a:spcPts val="1000"/>
              </a:spcBef>
              <a:spcAft>
                <a:spcPts val="0"/>
              </a:spcAft>
              <a:buNone/>
            </a:pPr>
            <a:r>
              <a:rPr lang="en" sz="1200"/>
              <a:t>How can we enable our business to be…</a:t>
            </a:r>
            <a:endParaRPr sz="1200"/>
          </a:p>
          <a:p>
            <a:pPr marL="0" lvl="0" indent="0" algn="ctr" rtl="0">
              <a:spcBef>
                <a:spcPts val="1000"/>
              </a:spcBef>
              <a:spcAft>
                <a:spcPts val="0"/>
              </a:spcAft>
              <a:buNone/>
            </a:pPr>
            <a:endParaRPr sz="1200"/>
          </a:p>
          <a:p>
            <a:pPr marL="0" lvl="0" indent="0" algn="ctr" rtl="0">
              <a:spcBef>
                <a:spcPts val="0"/>
              </a:spcBef>
              <a:spcAft>
                <a:spcPts val="1000"/>
              </a:spcAft>
              <a:buNone/>
            </a:pPr>
            <a:endParaRPr/>
          </a:p>
        </p:txBody>
      </p:sp>
      <p:sp>
        <p:nvSpPr>
          <p:cNvPr id="1044" name="Google Shape;1044;p125"/>
          <p:cNvSpPr txBox="1">
            <a:spLocks noGrp="1"/>
          </p:cNvSpPr>
          <p:nvPr>
            <p:ph type="body" idx="2"/>
          </p:nvPr>
        </p:nvSpPr>
        <p:spPr>
          <a:xfrm>
            <a:off x="5518424" y="2510100"/>
            <a:ext cx="2306100" cy="158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Customer Unlocks</a:t>
            </a:r>
            <a:endParaRPr b="1"/>
          </a:p>
          <a:p>
            <a:pPr marL="0" lvl="0" indent="0" algn="ctr" rtl="0">
              <a:spcBef>
                <a:spcPts val="1000"/>
              </a:spcBef>
              <a:spcAft>
                <a:spcPts val="0"/>
              </a:spcAft>
              <a:buNone/>
            </a:pPr>
            <a:r>
              <a:rPr lang="en" sz="1200"/>
              <a:t>How can we enable our customers to be…</a:t>
            </a:r>
            <a:endParaRPr sz="1200"/>
          </a:p>
          <a:p>
            <a:pPr marL="0" lvl="0" indent="0" algn="ctr" rtl="0">
              <a:spcBef>
                <a:spcPts val="1000"/>
              </a:spcBef>
              <a:spcAft>
                <a:spcPts val="0"/>
              </a:spcAft>
              <a:buNone/>
            </a:pPr>
            <a:endParaRPr sz="1200"/>
          </a:p>
          <a:p>
            <a:pPr marL="0" lvl="0" indent="0" algn="ctr" rtl="0">
              <a:spcBef>
                <a:spcPts val="0"/>
              </a:spcBef>
              <a:spcAft>
                <a:spcPts val="1000"/>
              </a:spcAft>
              <a:buNone/>
            </a:pPr>
            <a:endParaRPr b="1"/>
          </a:p>
        </p:txBody>
      </p:sp>
      <p:sp>
        <p:nvSpPr>
          <p:cNvPr id="1045" name="Google Shape;1045;p125"/>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32</a:t>
            </a:fld>
            <a:endParaRPr/>
          </a:p>
        </p:txBody>
      </p:sp>
      <p:sp>
        <p:nvSpPr>
          <p:cNvPr id="1046" name="Google Shape;1046;p125"/>
          <p:cNvSpPr txBox="1"/>
          <p:nvPr/>
        </p:nvSpPr>
        <p:spPr>
          <a:xfrm>
            <a:off x="3071925" y="3191675"/>
            <a:ext cx="3000000" cy="1563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a:solidFill>
                  <a:schemeClr val="dk1"/>
                </a:solidFill>
                <a:latin typeface="Lora"/>
                <a:ea typeface="Lora"/>
                <a:cs typeface="Lora"/>
                <a:sym typeface="Lora"/>
              </a:rPr>
              <a:t>Faster</a:t>
            </a:r>
            <a:endParaRPr sz="1600" b="1">
              <a:solidFill>
                <a:schemeClr val="dk1"/>
              </a:solidFill>
              <a:latin typeface="Lora"/>
              <a:ea typeface="Lora"/>
              <a:cs typeface="Lora"/>
              <a:sym typeface="Lora"/>
            </a:endParaRPr>
          </a:p>
          <a:p>
            <a:pPr marL="0" lvl="0" indent="0" algn="ctr" rtl="0">
              <a:lnSpc>
                <a:spcPct val="115000"/>
              </a:lnSpc>
              <a:spcBef>
                <a:spcPts val="0"/>
              </a:spcBef>
              <a:spcAft>
                <a:spcPts val="0"/>
              </a:spcAft>
              <a:buNone/>
            </a:pPr>
            <a:r>
              <a:rPr lang="en" sz="1600" b="1">
                <a:solidFill>
                  <a:schemeClr val="dk1"/>
                </a:solidFill>
                <a:latin typeface="Lora"/>
                <a:ea typeface="Lora"/>
                <a:cs typeface="Lora"/>
                <a:sym typeface="Lora"/>
              </a:rPr>
              <a:t>More effective</a:t>
            </a:r>
            <a:endParaRPr sz="1600" b="1">
              <a:solidFill>
                <a:schemeClr val="dk1"/>
              </a:solidFill>
              <a:latin typeface="Lora"/>
              <a:ea typeface="Lora"/>
              <a:cs typeface="Lora"/>
              <a:sym typeface="Lora"/>
            </a:endParaRPr>
          </a:p>
          <a:p>
            <a:pPr marL="0" lvl="0" indent="0" algn="ctr" rtl="0">
              <a:lnSpc>
                <a:spcPct val="115000"/>
              </a:lnSpc>
              <a:spcBef>
                <a:spcPts val="0"/>
              </a:spcBef>
              <a:spcAft>
                <a:spcPts val="0"/>
              </a:spcAft>
              <a:buNone/>
            </a:pPr>
            <a:r>
              <a:rPr lang="en" sz="1600" b="1">
                <a:solidFill>
                  <a:schemeClr val="dk1"/>
                </a:solidFill>
                <a:latin typeface="Lora"/>
                <a:ea typeface="Lora"/>
                <a:cs typeface="Lora"/>
                <a:sym typeface="Lora"/>
              </a:rPr>
              <a:t>Smarter</a:t>
            </a:r>
            <a:endParaRPr sz="1600" b="1">
              <a:solidFill>
                <a:schemeClr val="dk1"/>
              </a:solidFill>
              <a:latin typeface="Lora"/>
              <a:ea typeface="Lora"/>
              <a:cs typeface="Lora"/>
              <a:sym typeface="Lora"/>
            </a:endParaRPr>
          </a:p>
          <a:p>
            <a:pPr marL="0" lvl="0" indent="0" algn="ctr" rtl="0">
              <a:lnSpc>
                <a:spcPct val="115000"/>
              </a:lnSpc>
              <a:spcBef>
                <a:spcPts val="0"/>
              </a:spcBef>
              <a:spcAft>
                <a:spcPts val="0"/>
              </a:spcAft>
              <a:buNone/>
            </a:pPr>
            <a:r>
              <a:rPr lang="en" sz="1600" b="1">
                <a:solidFill>
                  <a:schemeClr val="dk1"/>
                </a:solidFill>
                <a:latin typeface="Lora"/>
                <a:ea typeface="Lora"/>
                <a:cs typeface="Lora"/>
                <a:sym typeface="Lora"/>
              </a:rPr>
              <a:t>Multiplied</a:t>
            </a:r>
            <a:endParaRPr sz="1600" b="1">
              <a:solidFill>
                <a:schemeClr val="dk1"/>
              </a:solidFill>
              <a:latin typeface="Lora"/>
              <a:ea typeface="Lora"/>
              <a:cs typeface="Lora"/>
              <a:sym typeface="Lora"/>
            </a:endParaRPr>
          </a:p>
          <a:p>
            <a:pPr marL="0" lvl="0" indent="0" algn="ctr" rtl="0">
              <a:lnSpc>
                <a:spcPct val="115000"/>
              </a:lnSpc>
              <a:spcBef>
                <a:spcPts val="0"/>
              </a:spcBef>
              <a:spcAft>
                <a:spcPts val="0"/>
              </a:spcAft>
              <a:buNone/>
            </a:pPr>
            <a:r>
              <a:rPr lang="en" sz="1600" b="1">
                <a:solidFill>
                  <a:schemeClr val="dk1"/>
                </a:solidFill>
                <a:latin typeface="Lora"/>
                <a:ea typeface="Lora"/>
                <a:cs typeface="Lora"/>
                <a:sym typeface="Lora"/>
              </a:rPr>
              <a:t>Delighted</a:t>
            </a:r>
            <a:endParaRPr sz="1600" b="1">
              <a:solidFill>
                <a:schemeClr val="dk1"/>
              </a:solidFill>
              <a:latin typeface="Lora"/>
              <a:ea typeface="Lora"/>
              <a:cs typeface="Lora"/>
              <a:sym typeface="Lor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6"/>
          <p:cNvSpPr txBox="1">
            <a:spLocks noGrp="1"/>
          </p:cNvSpPr>
          <p:nvPr>
            <p:ph type="body" idx="1"/>
          </p:nvPr>
        </p:nvSpPr>
        <p:spPr>
          <a:xfrm>
            <a:off x="455775" y="3036100"/>
            <a:ext cx="2634300" cy="1309200"/>
          </a:xfrm>
          <a:prstGeom prst="rect">
            <a:avLst/>
          </a:prstGeom>
        </p:spPr>
        <p:txBody>
          <a:bodyPr spcFirstLastPara="1" wrap="square" lIns="91450" tIns="91450" rIns="91450" bIns="91450" anchor="t" anchorCtr="0">
            <a:noAutofit/>
          </a:bodyPr>
          <a:lstStyle/>
          <a:p>
            <a:pPr marL="0" lvl="0" indent="0" algn="ctr" rtl="0">
              <a:spcBef>
                <a:spcPts val="0"/>
              </a:spcBef>
              <a:spcAft>
                <a:spcPts val="0"/>
              </a:spcAft>
              <a:buNone/>
            </a:pPr>
            <a:r>
              <a:rPr lang="en" b="1"/>
              <a:t>High Context</a:t>
            </a:r>
            <a:endParaRPr b="1"/>
          </a:p>
          <a:p>
            <a:pPr marL="0" lvl="0" indent="0" algn="ctr" rtl="0">
              <a:spcBef>
                <a:spcPts val="1000"/>
              </a:spcBef>
              <a:spcAft>
                <a:spcPts val="0"/>
              </a:spcAft>
              <a:buNone/>
            </a:pPr>
            <a:r>
              <a:rPr lang="en" sz="1200"/>
              <a:t>Requires synthesizing information across multiple sources or systems</a:t>
            </a:r>
            <a:endParaRPr sz="1200"/>
          </a:p>
          <a:p>
            <a:pPr marL="0" lvl="0" indent="0" algn="ctr" rtl="0">
              <a:spcBef>
                <a:spcPts val="1000"/>
              </a:spcBef>
              <a:spcAft>
                <a:spcPts val="0"/>
              </a:spcAft>
              <a:buNone/>
            </a:pPr>
            <a:endParaRPr/>
          </a:p>
          <a:p>
            <a:pPr marL="0" lvl="0" indent="0" algn="ctr" rtl="0">
              <a:spcBef>
                <a:spcPts val="1000"/>
              </a:spcBef>
              <a:spcAft>
                <a:spcPts val="1000"/>
              </a:spcAft>
              <a:buNone/>
            </a:pPr>
            <a:endParaRPr/>
          </a:p>
        </p:txBody>
      </p:sp>
      <p:sp>
        <p:nvSpPr>
          <p:cNvPr id="1052" name="Google Shape;1052;p126"/>
          <p:cNvSpPr txBox="1">
            <a:spLocks noGrp="1"/>
          </p:cNvSpPr>
          <p:nvPr>
            <p:ph type="body" idx="2"/>
          </p:nvPr>
        </p:nvSpPr>
        <p:spPr>
          <a:xfrm>
            <a:off x="3254975" y="3036100"/>
            <a:ext cx="2634300" cy="1309200"/>
          </a:xfrm>
          <a:prstGeom prst="rect">
            <a:avLst/>
          </a:prstGeom>
        </p:spPr>
        <p:txBody>
          <a:bodyPr spcFirstLastPara="1" wrap="square" lIns="91450" tIns="91450" rIns="91450" bIns="91450" anchor="t" anchorCtr="0">
            <a:noAutofit/>
          </a:bodyPr>
          <a:lstStyle/>
          <a:p>
            <a:pPr marL="0" lvl="0" indent="0" algn="ctr" rtl="0">
              <a:spcBef>
                <a:spcPts val="0"/>
              </a:spcBef>
              <a:spcAft>
                <a:spcPts val="0"/>
              </a:spcAft>
              <a:buNone/>
            </a:pPr>
            <a:r>
              <a:rPr lang="en" b="1"/>
              <a:t>High Frequency</a:t>
            </a:r>
            <a:endParaRPr b="1"/>
          </a:p>
          <a:p>
            <a:pPr marL="0" lvl="0" indent="0" algn="ctr" rtl="0">
              <a:spcBef>
                <a:spcPts val="1000"/>
              </a:spcBef>
              <a:spcAft>
                <a:spcPts val="1000"/>
              </a:spcAft>
              <a:buNone/>
            </a:pPr>
            <a:r>
              <a:rPr lang="en" sz="1200"/>
              <a:t>Done repeatedly, by many people, with inconsistent quality</a:t>
            </a:r>
            <a:endParaRPr b="1"/>
          </a:p>
        </p:txBody>
      </p:sp>
      <p:sp>
        <p:nvSpPr>
          <p:cNvPr id="1053" name="Google Shape;1053;p126"/>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Key areas of focus</a:t>
            </a:r>
            <a:endParaRPr/>
          </a:p>
          <a:p>
            <a:pPr marL="0" lvl="0" indent="0" algn="ctr" rtl="0">
              <a:lnSpc>
                <a:spcPct val="115000"/>
              </a:lnSpc>
              <a:spcBef>
                <a:spcPts val="1300"/>
              </a:spcBef>
              <a:spcAft>
                <a:spcPts val="0"/>
              </a:spcAft>
              <a:buNone/>
            </a:pPr>
            <a:r>
              <a:rPr lang="en" sz="1400">
                <a:latin typeface="Lora"/>
                <a:ea typeface="Lora"/>
                <a:cs typeface="Lora"/>
                <a:sym typeface="Lora"/>
              </a:rPr>
              <a:t>Look for workflows that are…</a:t>
            </a:r>
            <a:endParaRPr sz="1400">
              <a:latin typeface="Lora"/>
              <a:ea typeface="Lora"/>
              <a:cs typeface="Lora"/>
              <a:sym typeface="Lora"/>
            </a:endParaRPr>
          </a:p>
          <a:p>
            <a:pPr marL="0" lvl="0" indent="0" algn="ctr" rtl="0">
              <a:lnSpc>
                <a:spcPct val="115000"/>
              </a:lnSpc>
              <a:spcBef>
                <a:spcPts val="1000"/>
              </a:spcBef>
              <a:spcAft>
                <a:spcPts val="1000"/>
              </a:spcAft>
              <a:buNone/>
            </a:pPr>
            <a:endParaRPr sz="1400">
              <a:latin typeface="Lora"/>
              <a:ea typeface="Lora"/>
              <a:cs typeface="Lora"/>
              <a:sym typeface="Lora"/>
            </a:endParaRPr>
          </a:p>
        </p:txBody>
      </p:sp>
      <p:sp>
        <p:nvSpPr>
          <p:cNvPr id="1054" name="Google Shape;1054;p126"/>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33</a:t>
            </a:fld>
            <a:endParaRPr/>
          </a:p>
        </p:txBody>
      </p:sp>
      <p:pic>
        <p:nvPicPr>
          <p:cNvPr id="1055" name="Google Shape;1055;p126" title="Hands-Nodes.png"/>
          <p:cNvPicPr preferRelativeResize="0">
            <a:picLocks noGrp="1"/>
          </p:cNvPicPr>
          <p:nvPr>
            <p:ph type="pic" idx="3"/>
          </p:nvPr>
        </p:nvPicPr>
        <p:blipFill rotWithShape="1">
          <a:blip r:embed="rId3">
            <a:alphaModFix/>
          </a:blip>
          <a:srcRect/>
          <a:stretch/>
        </p:blipFill>
        <p:spPr>
          <a:xfrm>
            <a:off x="1298775" y="2003650"/>
            <a:ext cx="948152" cy="948152"/>
          </a:xfrm>
          <a:prstGeom prst="rect">
            <a:avLst/>
          </a:prstGeom>
        </p:spPr>
      </p:pic>
      <p:pic>
        <p:nvPicPr>
          <p:cNvPr id="1056" name="Google Shape;1056;p126" title="Objects-LightningBolt.png"/>
          <p:cNvPicPr preferRelativeResize="0">
            <a:picLocks noGrp="1"/>
          </p:cNvPicPr>
          <p:nvPr>
            <p:ph type="pic" idx="4"/>
          </p:nvPr>
        </p:nvPicPr>
        <p:blipFill rotWithShape="1">
          <a:blip r:embed="rId4">
            <a:alphaModFix/>
          </a:blip>
          <a:srcRect/>
          <a:stretch/>
        </p:blipFill>
        <p:spPr>
          <a:xfrm>
            <a:off x="4097975" y="2003650"/>
            <a:ext cx="948152" cy="948152"/>
          </a:xfrm>
          <a:prstGeom prst="rect">
            <a:avLst/>
          </a:prstGeom>
        </p:spPr>
      </p:pic>
      <p:pic>
        <p:nvPicPr>
          <p:cNvPr id="1057" name="Google Shape;1057;p126" title="Hands-Cancel.png"/>
          <p:cNvPicPr preferRelativeResize="0">
            <a:picLocks noGrp="1"/>
          </p:cNvPicPr>
          <p:nvPr>
            <p:ph type="pic" idx="5"/>
          </p:nvPr>
        </p:nvPicPr>
        <p:blipFill rotWithShape="1">
          <a:blip r:embed="rId5">
            <a:alphaModFix/>
          </a:blip>
          <a:srcRect/>
          <a:stretch/>
        </p:blipFill>
        <p:spPr>
          <a:xfrm>
            <a:off x="6897175" y="2003650"/>
            <a:ext cx="948152" cy="948152"/>
          </a:xfrm>
          <a:prstGeom prst="rect">
            <a:avLst/>
          </a:prstGeom>
        </p:spPr>
      </p:pic>
      <p:sp>
        <p:nvSpPr>
          <p:cNvPr id="1058" name="Google Shape;1058;p126"/>
          <p:cNvSpPr txBox="1">
            <a:spLocks noGrp="1"/>
          </p:cNvSpPr>
          <p:nvPr>
            <p:ph type="body" idx="6"/>
          </p:nvPr>
        </p:nvSpPr>
        <p:spPr>
          <a:xfrm>
            <a:off x="6054175" y="3036100"/>
            <a:ext cx="2634300" cy="1309200"/>
          </a:xfrm>
          <a:prstGeom prst="rect">
            <a:avLst/>
          </a:prstGeom>
        </p:spPr>
        <p:txBody>
          <a:bodyPr spcFirstLastPara="1" wrap="square" lIns="91450" tIns="91450" rIns="91450" bIns="91450" anchor="t" anchorCtr="0">
            <a:noAutofit/>
          </a:bodyPr>
          <a:lstStyle/>
          <a:p>
            <a:pPr marL="0" lvl="0" indent="0" algn="ctr" rtl="0">
              <a:spcBef>
                <a:spcPts val="0"/>
              </a:spcBef>
              <a:spcAft>
                <a:spcPts val="0"/>
              </a:spcAft>
              <a:buNone/>
            </a:pPr>
            <a:r>
              <a:rPr lang="en" b="1"/>
              <a:t>Human Bottlenecked</a:t>
            </a:r>
            <a:endParaRPr b="1"/>
          </a:p>
          <a:p>
            <a:pPr marL="0" lvl="0" indent="0" algn="ctr" rtl="0">
              <a:spcBef>
                <a:spcPts val="1000"/>
              </a:spcBef>
              <a:spcAft>
                <a:spcPts val="0"/>
              </a:spcAft>
              <a:buNone/>
            </a:pPr>
            <a:r>
              <a:rPr lang="en" sz="1200"/>
              <a:t>Waiting on someone's availability, not their unique judgment</a:t>
            </a:r>
            <a:endParaRPr sz="1200"/>
          </a:p>
          <a:p>
            <a:pPr marL="0" lvl="0" indent="0" algn="ctr" rtl="0">
              <a:spcBef>
                <a:spcPts val="1000"/>
              </a:spcBef>
              <a:spcAft>
                <a:spcPts val="10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27"/>
          <p:cNvSpPr txBox="1">
            <a:spLocks noGrp="1"/>
          </p:cNvSpPr>
          <p:nvPr>
            <p:ph type="title"/>
          </p:nvPr>
        </p:nvSpPr>
        <p:spPr>
          <a:xfrm>
            <a:off x="455775" y="457206"/>
            <a:ext cx="37089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This can </a:t>
            </a:r>
            <a:r>
              <a:rPr lang="en" sz="1400"/>
              <a:t>(and should)</a:t>
            </a:r>
            <a:r>
              <a:rPr lang="en"/>
              <a:t> be done iteratively</a:t>
            </a:r>
            <a:endParaRPr/>
          </a:p>
          <a:p>
            <a:pPr marL="0" lvl="0" indent="0" algn="l" rtl="0">
              <a:lnSpc>
                <a:spcPct val="115000"/>
              </a:lnSpc>
              <a:spcBef>
                <a:spcPts val="1300"/>
              </a:spcBef>
              <a:spcAft>
                <a:spcPts val="0"/>
              </a:spcAft>
              <a:buNone/>
            </a:pPr>
            <a:r>
              <a:rPr lang="en" sz="1400">
                <a:latin typeface="Lora"/>
                <a:ea typeface="Lora"/>
                <a:cs typeface="Lora"/>
                <a:sym typeface="Lora"/>
              </a:rPr>
              <a:t>Each workflow your team members or users manage can be separated into individual steps.</a:t>
            </a:r>
            <a:endParaRPr sz="1400">
              <a:latin typeface="Lora"/>
              <a:ea typeface="Lora"/>
              <a:cs typeface="Lora"/>
              <a:sym typeface="Lora"/>
            </a:endParaRPr>
          </a:p>
          <a:p>
            <a:pPr marL="0" lvl="0" indent="0" algn="l" rtl="0">
              <a:lnSpc>
                <a:spcPct val="115000"/>
              </a:lnSpc>
              <a:spcBef>
                <a:spcPts val="1000"/>
              </a:spcBef>
              <a:spcAft>
                <a:spcPts val="0"/>
              </a:spcAft>
              <a:buNone/>
            </a:pPr>
            <a:r>
              <a:rPr lang="en" sz="1400" b="1">
                <a:latin typeface="Lora"/>
                <a:ea typeface="Lora"/>
                <a:cs typeface="Lora"/>
                <a:sym typeface="Lora"/>
              </a:rPr>
              <a:t>Break those down.</a:t>
            </a:r>
            <a:endParaRPr sz="1400" b="1">
              <a:latin typeface="Lora"/>
              <a:ea typeface="Lora"/>
              <a:cs typeface="Lora"/>
              <a:sym typeface="Lora"/>
            </a:endParaRPr>
          </a:p>
          <a:p>
            <a:pPr marL="0" lvl="0" indent="0" algn="l" rtl="0">
              <a:lnSpc>
                <a:spcPct val="115000"/>
              </a:lnSpc>
              <a:spcBef>
                <a:spcPts val="1000"/>
              </a:spcBef>
              <a:spcAft>
                <a:spcPts val="0"/>
              </a:spcAft>
              <a:buNone/>
            </a:pPr>
            <a:r>
              <a:rPr lang="en" sz="1400" b="1">
                <a:latin typeface="Lora"/>
                <a:ea typeface="Lora"/>
                <a:cs typeface="Lora"/>
                <a:sym typeface="Lora"/>
              </a:rPr>
              <a:t>Tackle them one by one.</a:t>
            </a:r>
            <a:endParaRPr sz="1400" b="1">
              <a:latin typeface="Lora"/>
              <a:ea typeface="Lora"/>
              <a:cs typeface="Lora"/>
              <a:sym typeface="Lora"/>
            </a:endParaRPr>
          </a:p>
          <a:p>
            <a:pPr marL="0" lvl="0" indent="0" algn="l" rtl="0">
              <a:lnSpc>
                <a:spcPct val="115000"/>
              </a:lnSpc>
              <a:spcBef>
                <a:spcPts val="1000"/>
              </a:spcBef>
              <a:spcAft>
                <a:spcPts val="0"/>
              </a:spcAft>
              <a:buNone/>
            </a:pPr>
            <a:r>
              <a:rPr lang="en" sz="1400" b="1">
                <a:latin typeface="Lora"/>
                <a:ea typeface="Lora"/>
                <a:cs typeface="Lora"/>
                <a:sym typeface="Lora"/>
              </a:rPr>
              <a:t>Then move to the next workflow.</a:t>
            </a:r>
            <a:endParaRPr sz="1400" b="1">
              <a:latin typeface="Lora"/>
              <a:ea typeface="Lora"/>
              <a:cs typeface="Lora"/>
              <a:sym typeface="Lora"/>
            </a:endParaRPr>
          </a:p>
          <a:p>
            <a:pPr marL="0" lvl="0" indent="0" algn="l" rtl="0">
              <a:lnSpc>
                <a:spcPct val="115000"/>
              </a:lnSpc>
              <a:spcBef>
                <a:spcPts val="1000"/>
              </a:spcBef>
              <a:spcAft>
                <a:spcPts val="1000"/>
              </a:spcAft>
              <a:buNone/>
            </a:pPr>
            <a:endParaRPr sz="1400">
              <a:latin typeface="Lora"/>
              <a:ea typeface="Lora"/>
              <a:cs typeface="Lora"/>
              <a:sym typeface="Lora"/>
            </a:endParaRPr>
          </a:p>
        </p:txBody>
      </p:sp>
      <p:sp>
        <p:nvSpPr>
          <p:cNvPr id="1064" name="Google Shape;1064;p12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34</a:t>
            </a:fld>
            <a:endParaRPr/>
          </a:p>
        </p:txBody>
      </p:sp>
      <p:pic>
        <p:nvPicPr>
          <p:cNvPr id="1065" name="Google Shape;1065;p127"/>
          <p:cNvPicPr preferRelativeResize="0">
            <a:picLocks noGrp="1"/>
          </p:cNvPicPr>
          <p:nvPr>
            <p:ph type="pic" idx="2"/>
          </p:nvPr>
        </p:nvPicPr>
        <p:blipFill rotWithShape="1">
          <a:blip r:embed="rId3">
            <a:alphaModFix/>
          </a:blip>
          <a:srcRect/>
          <a:stretch/>
        </p:blipFill>
        <p:spPr>
          <a:xfrm>
            <a:off x="4806275" y="457197"/>
            <a:ext cx="3887549" cy="388754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pic>
        <p:nvPicPr>
          <p:cNvPr id="1070" name="Google Shape;1070;p128" title="Objects-Flowers.png"/>
          <p:cNvPicPr preferRelativeResize="0">
            <a:picLocks noGrp="1"/>
          </p:cNvPicPr>
          <p:nvPr>
            <p:ph type="pic" idx="3"/>
          </p:nvPr>
        </p:nvPicPr>
        <p:blipFill rotWithShape="1">
          <a:blip r:embed="rId3">
            <a:alphaModFix/>
          </a:blip>
          <a:srcRect/>
          <a:stretch/>
        </p:blipFill>
        <p:spPr>
          <a:xfrm>
            <a:off x="1998450" y="1623594"/>
            <a:ext cx="948150" cy="948150"/>
          </a:xfrm>
          <a:prstGeom prst="rect">
            <a:avLst/>
          </a:prstGeom>
        </p:spPr>
      </p:pic>
      <p:sp>
        <p:nvSpPr>
          <p:cNvPr id="1071" name="Google Shape;1071;p128"/>
          <p:cNvSpPr txBox="1">
            <a:spLocks noGrp="1"/>
          </p:cNvSpPr>
          <p:nvPr>
            <p:ph type="title"/>
          </p:nvPr>
        </p:nvSpPr>
        <p:spPr>
          <a:xfrm>
            <a:off x="456825" y="457199"/>
            <a:ext cx="8230200" cy="914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And you need to develop the DIY muscle</a:t>
            </a:r>
            <a:endParaRPr/>
          </a:p>
          <a:p>
            <a:pPr marL="0" lvl="0" indent="0" algn="ctr" rtl="0">
              <a:lnSpc>
                <a:spcPct val="115000"/>
              </a:lnSpc>
              <a:spcBef>
                <a:spcPts val="1300"/>
              </a:spcBef>
              <a:spcAft>
                <a:spcPts val="0"/>
              </a:spcAft>
              <a:buNone/>
            </a:pPr>
            <a:r>
              <a:rPr lang="en" sz="1400">
                <a:latin typeface="Lora"/>
                <a:ea typeface="Lora"/>
                <a:cs typeface="Lora"/>
                <a:sym typeface="Lora"/>
              </a:rPr>
              <a:t>The first thought shouldn’t be to procure, it should be to build. And you need to enable your staff to do so autonomously. </a:t>
            </a:r>
            <a:endParaRPr sz="1400">
              <a:latin typeface="Lora"/>
              <a:ea typeface="Lora"/>
              <a:cs typeface="Lora"/>
              <a:sym typeface="Lora"/>
            </a:endParaRPr>
          </a:p>
          <a:p>
            <a:pPr marL="0" lvl="0" indent="0" algn="ctr" rtl="0">
              <a:lnSpc>
                <a:spcPct val="115000"/>
              </a:lnSpc>
              <a:spcBef>
                <a:spcPts val="1000"/>
              </a:spcBef>
              <a:spcAft>
                <a:spcPts val="0"/>
              </a:spcAft>
              <a:buNone/>
            </a:pPr>
            <a:endParaRPr sz="1400">
              <a:latin typeface="Lora"/>
              <a:ea typeface="Lora"/>
              <a:cs typeface="Lora"/>
              <a:sym typeface="Lora"/>
            </a:endParaRPr>
          </a:p>
          <a:p>
            <a:pPr marL="0" lvl="0" indent="0" algn="ctr" rtl="0">
              <a:spcBef>
                <a:spcPts val="1000"/>
              </a:spcBef>
              <a:spcAft>
                <a:spcPts val="1300"/>
              </a:spcAft>
              <a:buNone/>
            </a:pPr>
            <a:endParaRPr/>
          </a:p>
        </p:txBody>
      </p:sp>
      <p:pic>
        <p:nvPicPr>
          <p:cNvPr id="1072" name="Google Shape;1072;p128" title="Nodes-BarChart.png"/>
          <p:cNvPicPr preferRelativeResize="0">
            <a:picLocks noGrp="1"/>
          </p:cNvPicPr>
          <p:nvPr>
            <p:ph type="pic" idx="4"/>
          </p:nvPr>
        </p:nvPicPr>
        <p:blipFill rotWithShape="1">
          <a:blip r:embed="rId4">
            <a:alphaModFix/>
          </a:blip>
          <a:srcRect/>
          <a:stretch/>
        </p:blipFill>
        <p:spPr>
          <a:xfrm>
            <a:off x="6197388" y="1623594"/>
            <a:ext cx="948152" cy="948152"/>
          </a:xfrm>
          <a:prstGeom prst="rect">
            <a:avLst/>
          </a:prstGeom>
        </p:spPr>
      </p:pic>
      <p:sp>
        <p:nvSpPr>
          <p:cNvPr id="1073" name="Google Shape;1073;p128"/>
          <p:cNvSpPr txBox="1">
            <a:spLocks noGrp="1"/>
          </p:cNvSpPr>
          <p:nvPr>
            <p:ph type="body" idx="1"/>
          </p:nvPr>
        </p:nvSpPr>
        <p:spPr>
          <a:xfrm>
            <a:off x="455775" y="2762100"/>
            <a:ext cx="4033500" cy="158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Cultural</a:t>
            </a:r>
            <a:endParaRPr b="1"/>
          </a:p>
          <a:p>
            <a:pPr marL="0" lvl="0" indent="0" algn="ctr" rtl="0">
              <a:spcBef>
                <a:spcPts val="1000"/>
              </a:spcBef>
              <a:spcAft>
                <a:spcPts val="0"/>
              </a:spcAft>
              <a:buNone/>
            </a:pPr>
            <a:r>
              <a:rPr lang="en" sz="1200"/>
              <a:t>“DIY is the first answer”</a:t>
            </a:r>
            <a:endParaRPr sz="1200"/>
          </a:p>
          <a:p>
            <a:pPr marL="0" lvl="0" indent="0" algn="ctr" rtl="0">
              <a:spcBef>
                <a:spcPts val="1000"/>
              </a:spcBef>
              <a:spcAft>
                <a:spcPts val="0"/>
              </a:spcAft>
              <a:buNone/>
            </a:pPr>
            <a:r>
              <a:rPr lang="en" sz="1200"/>
              <a:t>Shared learnings &amp; opportunities</a:t>
            </a:r>
            <a:endParaRPr sz="1200"/>
          </a:p>
          <a:p>
            <a:pPr marL="0" lvl="0" indent="0" algn="ctr" rtl="0">
              <a:spcBef>
                <a:spcPts val="1000"/>
              </a:spcBef>
              <a:spcAft>
                <a:spcPts val="0"/>
              </a:spcAft>
              <a:buNone/>
            </a:pPr>
            <a:r>
              <a:rPr lang="en" sz="1200"/>
              <a:t>Top-down excitement</a:t>
            </a:r>
            <a:endParaRPr sz="1200"/>
          </a:p>
          <a:p>
            <a:pPr marL="0" lvl="0" indent="0" algn="ctr" rtl="0">
              <a:spcBef>
                <a:spcPts val="1000"/>
              </a:spcBef>
              <a:spcAft>
                <a:spcPts val="1000"/>
              </a:spcAft>
              <a:buNone/>
            </a:pPr>
            <a:endParaRPr/>
          </a:p>
        </p:txBody>
      </p:sp>
      <p:sp>
        <p:nvSpPr>
          <p:cNvPr id="1074" name="Google Shape;1074;p128"/>
          <p:cNvSpPr txBox="1">
            <a:spLocks noGrp="1"/>
          </p:cNvSpPr>
          <p:nvPr>
            <p:ph type="body" idx="2"/>
          </p:nvPr>
        </p:nvSpPr>
        <p:spPr>
          <a:xfrm>
            <a:off x="4654713" y="2762100"/>
            <a:ext cx="4033500" cy="1582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t>Operational</a:t>
            </a:r>
            <a:endParaRPr b="1"/>
          </a:p>
          <a:p>
            <a:pPr marL="0" lvl="0" indent="0" algn="ctr" rtl="0">
              <a:spcBef>
                <a:spcPts val="1000"/>
              </a:spcBef>
              <a:spcAft>
                <a:spcPts val="0"/>
              </a:spcAft>
              <a:buNone/>
            </a:pPr>
            <a:r>
              <a:rPr lang="en" sz="1200"/>
              <a:t>Tool availability</a:t>
            </a:r>
            <a:endParaRPr sz="1200"/>
          </a:p>
          <a:p>
            <a:pPr marL="0" lvl="0" indent="0" algn="ctr" rtl="0">
              <a:spcBef>
                <a:spcPts val="1000"/>
              </a:spcBef>
              <a:spcAft>
                <a:spcPts val="0"/>
              </a:spcAft>
              <a:buNone/>
            </a:pPr>
            <a:r>
              <a:rPr lang="en" sz="1200"/>
              <a:t>Deployment practices</a:t>
            </a:r>
            <a:endParaRPr sz="1200"/>
          </a:p>
          <a:p>
            <a:pPr marL="0" lvl="0" indent="0" algn="ctr" rtl="0">
              <a:spcBef>
                <a:spcPts val="1000"/>
              </a:spcBef>
              <a:spcAft>
                <a:spcPts val="1000"/>
              </a:spcAft>
              <a:buNone/>
            </a:pPr>
            <a:r>
              <a:rPr lang="en" sz="1200"/>
              <a:t>Productization paths</a:t>
            </a:r>
            <a:endParaRPr sz="1200"/>
          </a:p>
        </p:txBody>
      </p:sp>
      <p:sp>
        <p:nvSpPr>
          <p:cNvPr id="1075" name="Google Shape;1075;p128"/>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29"/>
          <p:cNvSpPr txBox="1">
            <a:spLocks noGrp="1"/>
          </p:cNvSpPr>
          <p:nvPr>
            <p:ph type="body" idx="1"/>
          </p:nvPr>
        </p:nvSpPr>
        <p:spPr>
          <a:xfrm>
            <a:off x="4654038" y="457200"/>
            <a:ext cx="40398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Pilot purgatory</a:t>
            </a:r>
            <a:br>
              <a:rPr lang="en" b="1"/>
            </a:br>
            <a:r>
              <a:rPr lang="en" sz="1200"/>
              <a:t>Teams don’t get their tools in front of people</a:t>
            </a:r>
            <a:br>
              <a:rPr lang="en" sz="1200"/>
            </a:br>
            <a:endParaRPr sz="1200"/>
          </a:p>
          <a:p>
            <a:pPr marL="0" lvl="0" indent="0" algn="l" rtl="0">
              <a:spcBef>
                <a:spcPts val="1000"/>
              </a:spcBef>
              <a:spcAft>
                <a:spcPts val="0"/>
              </a:spcAft>
              <a:buNone/>
            </a:pPr>
            <a:r>
              <a:rPr lang="en" b="1"/>
              <a:t>No deployment paths</a:t>
            </a:r>
            <a:br>
              <a:rPr lang="en" b="1"/>
            </a:br>
            <a:r>
              <a:rPr lang="en" sz="1200"/>
              <a:t>Tools get built, but aren’t accessible to others</a:t>
            </a:r>
            <a:br>
              <a:rPr lang="en" sz="1200"/>
            </a:br>
            <a:endParaRPr sz="1200"/>
          </a:p>
          <a:p>
            <a:pPr marL="0" lvl="0" indent="0" algn="l" rtl="0">
              <a:spcBef>
                <a:spcPts val="1000"/>
              </a:spcBef>
              <a:spcAft>
                <a:spcPts val="0"/>
              </a:spcAft>
              <a:buNone/>
            </a:pPr>
            <a:r>
              <a:rPr lang="en" b="1"/>
              <a:t>Sedentary culture </a:t>
            </a:r>
            <a:br>
              <a:rPr lang="en" b="1"/>
            </a:br>
            <a:r>
              <a:rPr lang="en" sz="1200"/>
              <a:t>Team members who prefer to “stick with the process”</a:t>
            </a:r>
            <a:br>
              <a:rPr lang="en" sz="1200"/>
            </a:br>
            <a:endParaRPr sz="1200"/>
          </a:p>
          <a:p>
            <a:pPr marL="0" lvl="0" indent="0" algn="l" rtl="0">
              <a:spcBef>
                <a:spcPts val="1000"/>
              </a:spcBef>
              <a:spcAft>
                <a:spcPts val="0"/>
              </a:spcAft>
              <a:buNone/>
            </a:pPr>
            <a:r>
              <a:rPr lang="en" b="1"/>
              <a:t>Individual fear of publicizing</a:t>
            </a:r>
            <a:br>
              <a:rPr lang="en" b="1"/>
            </a:br>
            <a:r>
              <a:rPr lang="en" sz="1200"/>
              <a:t>Employees shouldn’t be worried about being wrong</a:t>
            </a:r>
            <a:br>
              <a:rPr lang="en" sz="1200"/>
            </a:br>
            <a:endParaRPr sz="1200"/>
          </a:p>
          <a:p>
            <a:pPr marL="0" lvl="0" indent="0" algn="l" rtl="0">
              <a:spcBef>
                <a:spcPts val="1000"/>
              </a:spcBef>
              <a:spcAft>
                <a:spcPts val="0"/>
              </a:spcAft>
              <a:buNone/>
            </a:pPr>
            <a:r>
              <a:rPr lang="en" b="1"/>
              <a:t>Over-scoping</a:t>
            </a:r>
            <a:br>
              <a:rPr lang="en" b="1"/>
            </a:br>
            <a:r>
              <a:rPr lang="en" sz="1200"/>
              <a:t>Trying entire workflows before solving a step</a:t>
            </a:r>
            <a:br>
              <a:rPr lang="en" sz="1200"/>
            </a:br>
            <a:endParaRPr sz="1200"/>
          </a:p>
          <a:p>
            <a:pPr marL="0" lvl="0" indent="0" algn="l" rtl="0">
              <a:spcBef>
                <a:spcPts val="1000"/>
              </a:spcBef>
              <a:spcAft>
                <a:spcPts val="0"/>
              </a:spcAft>
              <a:buNone/>
            </a:pPr>
            <a:endParaRPr/>
          </a:p>
          <a:p>
            <a:pPr marL="0" lvl="0" indent="0" algn="l" rtl="0">
              <a:spcBef>
                <a:spcPts val="1000"/>
              </a:spcBef>
              <a:spcAft>
                <a:spcPts val="0"/>
              </a:spcAft>
              <a:buNone/>
            </a:pPr>
            <a:r>
              <a:rPr lang="en"/>
              <a:t> </a:t>
            </a:r>
            <a:endParaRPr/>
          </a:p>
          <a:p>
            <a:pPr marL="0" lvl="0" indent="0" algn="l" rtl="0">
              <a:spcBef>
                <a:spcPts val="1000"/>
              </a:spcBef>
              <a:spcAft>
                <a:spcPts val="1000"/>
              </a:spcAft>
              <a:buNone/>
            </a:pPr>
            <a:endParaRPr/>
          </a:p>
        </p:txBody>
      </p:sp>
      <p:sp>
        <p:nvSpPr>
          <p:cNvPr id="1081" name="Google Shape;1081;p129"/>
          <p:cNvSpPr txBox="1">
            <a:spLocks noGrp="1"/>
          </p:cNvSpPr>
          <p:nvPr>
            <p:ph type="title"/>
          </p:nvPr>
        </p:nvSpPr>
        <p:spPr>
          <a:xfrm>
            <a:off x="455775" y="457206"/>
            <a:ext cx="2634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Where companies often fail</a:t>
            </a:r>
            <a:endParaRPr sz="1400">
              <a:latin typeface="Lora"/>
              <a:ea typeface="Lora"/>
              <a:cs typeface="Lora"/>
              <a:sym typeface="Lora"/>
            </a:endParaRPr>
          </a:p>
          <a:p>
            <a:pPr marL="0" lvl="0" indent="0" algn="l" rtl="0">
              <a:lnSpc>
                <a:spcPct val="115000"/>
              </a:lnSpc>
              <a:spcBef>
                <a:spcPts val="1300"/>
              </a:spcBef>
              <a:spcAft>
                <a:spcPts val="0"/>
              </a:spcAft>
              <a:buNone/>
            </a:pPr>
            <a:endParaRPr sz="1400">
              <a:latin typeface="Lora"/>
              <a:ea typeface="Lora"/>
              <a:cs typeface="Lora"/>
              <a:sym typeface="Lora"/>
            </a:endParaRPr>
          </a:p>
          <a:p>
            <a:pPr marL="0" lvl="0" indent="0" algn="l" rtl="0">
              <a:lnSpc>
                <a:spcPct val="115000"/>
              </a:lnSpc>
              <a:spcBef>
                <a:spcPts val="1000"/>
              </a:spcBef>
              <a:spcAft>
                <a:spcPts val="0"/>
              </a:spcAft>
              <a:buNone/>
            </a:pPr>
            <a:endParaRPr sz="1400">
              <a:latin typeface="Lora"/>
              <a:ea typeface="Lora"/>
              <a:cs typeface="Lora"/>
              <a:sym typeface="Lora"/>
            </a:endParaRPr>
          </a:p>
          <a:p>
            <a:pPr marL="0" lvl="0" indent="0" algn="l" rtl="0">
              <a:lnSpc>
                <a:spcPct val="115000"/>
              </a:lnSpc>
              <a:spcBef>
                <a:spcPts val="1000"/>
              </a:spcBef>
              <a:spcAft>
                <a:spcPts val="1000"/>
              </a:spcAft>
              <a:buNone/>
            </a:pPr>
            <a:endParaRPr sz="1400">
              <a:latin typeface="Lora"/>
              <a:ea typeface="Lora"/>
              <a:cs typeface="Lora"/>
              <a:sym typeface="Lora"/>
            </a:endParaRPr>
          </a:p>
        </p:txBody>
      </p:sp>
      <p:pic>
        <p:nvPicPr>
          <p:cNvPr id="1082" name="Google Shape;1082;p129" title="Objects-Flowers.png"/>
          <p:cNvPicPr preferRelativeResize="0">
            <a:picLocks noGrp="1"/>
          </p:cNvPicPr>
          <p:nvPr>
            <p:ph type="pic" idx="2"/>
          </p:nvPr>
        </p:nvPicPr>
        <p:blipFill rotWithShape="1">
          <a:blip r:embed="rId3">
            <a:alphaModFix/>
          </a:blip>
          <a:srcRect/>
          <a:stretch/>
        </p:blipFill>
        <p:spPr>
          <a:xfrm>
            <a:off x="3954492" y="457143"/>
            <a:ext cx="474600" cy="474600"/>
          </a:xfrm>
          <a:prstGeom prst="rect">
            <a:avLst/>
          </a:prstGeom>
        </p:spPr>
      </p:pic>
      <p:pic>
        <p:nvPicPr>
          <p:cNvPr id="1083" name="Google Shape;1083;p129" title="Objects-Lightbulb.png"/>
          <p:cNvPicPr preferRelativeResize="0">
            <a:picLocks noGrp="1"/>
          </p:cNvPicPr>
          <p:nvPr>
            <p:ph type="pic" idx="3"/>
          </p:nvPr>
        </p:nvPicPr>
        <p:blipFill rotWithShape="1">
          <a:blip r:embed="rId4">
            <a:alphaModFix/>
          </a:blip>
          <a:srcRect/>
          <a:stretch/>
        </p:blipFill>
        <p:spPr>
          <a:xfrm>
            <a:off x="3954498" y="1249548"/>
            <a:ext cx="474600" cy="474600"/>
          </a:xfrm>
          <a:prstGeom prst="rect">
            <a:avLst/>
          </a:prstGeom>
        </p:spPr>
      </p:pic>
      <p:pic>
        <p:nvPicPr>
          <p:cNvPr id="1084" name="Google Shape;1084;p129" title="Objects-Build.png"/>
          <p:cNvPicPr preferRelativeResize="0">
            <a:picLocks noGrp="1"/>
          </p:cNvPicPr>
          <p:nvPr>
            <p:ph type="pic" idx="4"/>
          </p:nvPr>
        </p:nvPicPr>
        <p:blipFill rotWithShape="1">
          <a:blip r:embed="rId5">
            <a:alphaModFix/>
          </a:blip>
          <a:srcRect/>
          <a:stretch/>
        </p:blipFill>
        <p:spPr>
          <a:xfrm>
            <a:off x="3954498" y="2041953"/>
            <a:ext cx="474600" cy="474600"/>
          </a:xfrm>
          <a:prstGeom prst="rect">
            <a:avLst/>
          </a:prstGeom>
        </p:spPr>
      </p:pic>
      <p:pic>
        <p:nvPicPr>
          <p:cNvPr id="1085" name="Google Shape;1085;p129" title="Objects-LightningBolt.png"/>
          <p:cNvPicPr preferRelativeResize="0">
            <a:picLocks noGrp="1"/>
          </p:cNvPicPr>
          <p:nvPr>
            <p:ph type="pic" idx="5"/>
          </p:nvPr>
        </p:nvPicPr>
        <p:blipFill rotWithShape="1">
          <a:blip r:embed="rId6">
            <a:alphaModFix/>
          </a:blip>
          <a:srcRect/>
          <a:stretch/>
        </p:blipFill>
        <p:spPr>
          <a:xfrm>
            <a:off x="3954485" y="2834357"/>
            <a:ext cx="474600" cy="474600"/>
          </a:xfrm>
          <a:prstGeom prst="rect">
            <a:avLst/>
          </a:prstGeom>
        </p:spPr>
      </p:pic>
      <p:pic>
        <p:nvPicPr>
          <p:cNvPr id="1086" name="Google Shape;1086;p129" title="Objects-Shapes.png"/>
          <p:cNvPicPr preferRelativeResize="0">
            <a:picLocks noGrp="1"/>
          </p:cNvPicPr>
          <p:nvPr>
            <p:ph type="pic" idx="6"/>
          </p:nvPr>
        </p:nvPicPr>
        <p:blipFill rotWithShape="1">
          <a:blip r:embed="rId7">
            <a:alphaModFix/>
          </a:blip>
          <a:srcRect/>
          <a:stretch/>
        </p:blipFill>
        <p:spPr>
          <a:xfrm>
            <a:off x="3954485" y="3626762"/>
            <a:ext cx="474600" cy="474600"/>
          </a:xfrm>
          <a:prstGeom prst="rect">
            <a:avLst/>
          </a:prstGeom>
        </p:spPr>
      </p:pic>
      <p:sp>
        <p:nvSpPr>
          <p:cNvPr id="1087" name="Google Shape;1087;p129"/>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91"/>
        <p:cNvGrpSpPr/>
        <p:nvPr/>
      </p:nvGrpSpPr>
      <p:grpSpPr>
        <a:xfrm>
          <a:off x="0" y="0"/>
          <a:ext cx="0" cy="0"/>
          <a:chOff x="0" y="0"/>
          <a:chExt cx="0" cy="0"/>
        </a:xfrm>
      </p:grpSpPr>
      <p:sp>
        <p:nvSpPr>
          <p:cNvPr id="1092" name="Google Shape;1092;p130"/>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But the biggest failure point of all…?</a:t>
            </a:r>
            <a:endParaRPr/>
          </a:p>
        </p:txBody>
      </p:sp>
      <p:sp>
        <p:nvSpPr>
          <p:cNvPr id="1093" name="Google Shape;1093;p13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97"/>
        <p:cNvGrpSpPr/>
        <p:nvPr/>
      </p:nvGrpSpPr>
      <p:grpSpPr>
        <a:xfrm>
          <a:off x="0" y="0"/>
          <a:ext cx="0" cy="0"/>
          <a:chOff x="0" y="0"/>
          <a:chExt cx="0" cy="0"/>
        </a:xfrm>
      </p:grpSpPr>
      <p:sp>
        <p:nvSpPr>
          <p:cNvPr id="1098" name="Google Shape;1098;p131"/>
          <p:cNvSpPr txBox="1">
            <a:spLocks noGrp="1"/>
          </p:cNvSpPr>
          <p:nvPr>
            <p:ph type="subTitle" idx="1"/>
          </p:nvPr>
        </p:nvSpPr>
        <p:spPr>
          <a:xfrm>
            <a:off x="474092" y="1092300"/>
            <a:ext cx="3705000" cy="32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But the biggest failure point of all…?</a:t>
            </a:r>
            <a:endParaRPr/>
          </a:p>
        </p:txBody>
      </p:sp>
      <p:sp>
        <p:nvSpPr>
          <p:cNvPr id="1099" name="Google Shape;1099;p131"/>
          <p:cNvSpPr txBox="1">
            <a:spLocks noGrp="1"/>
          </p:cNvSpPr>
          <p:nvPr>
            <p:ph type="ctrTitle"/>
          </p:nvPr>
        </p:nvSpPr>
        <p:spPr>
          <a:xfrm>
            <a:off x="455775" y="1554700"/>
            <a:ext cx="69969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Leaders not modeling this motion themselves</a:t>
            </a:r>
            <a:endParaRPr/>
          </a:p>
        </p:txBody>
      </p:sp>
      <p:sp>
        <p:nvSpPr>
          <p:cNvPr id="1100" name="Google Shape;1100;p13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04"/>
        <p:cNvGrpSpPr/>
        <p:nvPr/>
      </p:nvGrpSpPr>
      <p:grpSpPr>
        <a:xfrm>
          <a:off x="0" y="0"/>
          <a:ext cx="0" cy="0"/>
          <a:chOff x="0" y="0"/>
          <a:chExt cx="0" cy="0"/>
        </a:xfrm>
      </p:grpSpPr>
      <p:pic>
        <p:nvPicPr>
          <p:cNvPr id="1105" name="Google Shape;1105;p132" title="Puzzle.png"/>
          <p:cNvPicPr preferRelativeResize="0">
            <a:picLocks noGrp="1"/>
          </p:cNvPicPr>
          <p:nvPr>
            <p:ph type="pic" idx="2"/>
          </p:nvPr>
        </p:nvPicPr>
        <p:blipFill rotWithShape="1">
          <a:blip r:embed="rId3">
            <a:alphaModFix/>
          </a:blip>
          <a:srcRect r="10"/>
          <a:stretch/>
        </p:blipFill>
        <p:spPr>
          <a:xfrm>
            <a:off x="407700" y="374838"/>
            <a:ext cx="1167027" cy="1167135"/>
          </a:xfrm>
          <a:prstGeom prst="rect">
            <a:avLst/>
          </a:prstGeom>
        </p:spPr>
      </p:pic>
      <p:sp>
        <p:nvSpPr>
          <p:cNvPr id="1106" name="Google Shape;1106;p13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39</a:t>
            </a:fld>
            <a:endParaRPr/>
          </a:p>
        </p:txBody>
      </p:sp>
      <p:sp>
        <p:nvSpPr>
          <p:cNvPr id="1107" name="Google Shape;1107;p132"/>
          <p:cNvSpPr txBox="1">
            <a:spLocks noGrp="1"/>
          </p:cNvSpPr>
          <p:nvPr>
            <p:ph type="title"/>
          </p:nvPr>
        </p:nvSpPr>
        <p:spPr>
          <a:xfrm>
            <a:off x="455775" y="1863750"/>
            <a:ext cx="7377900" cy="104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To go from AI-enabled to AI-first</a:t>
            </a:r>
            <a:endParaRPr sz="1400"/>
          </a:p>
          <a:p>
            <a:pPr marL="0" lvl="0" indent="0" algn="l" rtl="0">
              <a:spcBef>
                <a:spcPts val="0"/>
              </a:spcBef>
              <a:spcAft>
                <a:spcPts val="0"/>
              </a:spcAft>
              <a:buNone/>
            </a:pPr>
            <a:r>
              <a:rPr lang="en"/>
              <a:t>Business leaders will have to define, unblock, pave, and ultimately run first.</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97"/>
          <p:cNvSpPr txBox="1">
            <a:spLocks noGrp="1"/>
          </p:cNvSpPr>
          <p:nvPr>
            <p:ph type="body" idx="1"/>
          </p:nvPr>
        </p:nvSpPr>
        <p:spPr>
          <a:xfrm>
            <a:off x="4654038" y="457200"/>
            <a:ext cx="40398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Truth &amp; Trust</a:t>
            </a:r>
            <a:br>
              <a:rPr lang="en" b="1"/>
            </a:br>
            <a:r>
              <a:rPr lang="en" sz="1200"/>
              <a:t>Real vs. synthetic becomes nearly indistinguishable</a:t>
            </a:r>
            <a:br>
              <a:rPr lang="en" sz="1200"/>
            </a:br>
            <a:r>
              <a:rPr lang="en" sz="1200"/>
              <a:t>Bad actors get the same leverage multiplier as good ones</a:t>
            </a:r>
            <a:endParaRPr sz="1200"/>
          </a:p>
          <a:p>
            <a:pPr marL="0" lvl="0" indent="0" algn="l" rtl="0">
              <a:spcBef>
                <a:spcPts val="1000"/>
              </a:spcBef>
              <a:spcAft>
                <a:spcPts val="0"/>
              </a:spcAft>
              <a:buNone/>
            </a:pPr>
            <a:r>
              <a:rPr lang="en" b="1"/>
              <a:t>Labor Displacement</a:t>
            </a:r>
            <a:br>
              <a:rPr lang="en" b="1"/>
            </a:br>
            <a:r>
              <a:rPr lang="en" sz="1200"/>
              <a:t>Job categories vanish faster than new ones emerge</a:t>
            </a:r>
            <a:br>
              <a:rPr lang="en" sz="1200"/>
            </a:br>
            <a:r>
              <a:rPr lang="en" sz="1200"/>
              <a:t>Transition costs fall hardest on those least equipped</a:t>
            </a:r>
            <a:endParaRPr sz="1200"/>
          </a:p>
          <a:p>
            <a:pPr marL="0" lvl="0" indent="0" algn="l" rtl="0">
              <a:spcBef>
                <a:spcPts val="1000"/>
              </a:spcBef>
              <a:spcAft>
                <a:spcPts val="0"/>
              </a:spcAft>
              <a:buNone/>
            </a:pPr>
            <a:r>
              <a:rPr lang="en" b="1"/>
              <a:t>Concentration of Power</a:t>
            </a:r>
            <a:br>
              <a:rPr lang="en" b="1"/>
            </a:br>
            <a:r>
              <a:rPr lang="en" sz="1200"/>
              <a:t>Centralized control the most powerful technology</a:t>
            </a:r>
            <a:br>
              <a:rPr lang="en" sz="1200"/>
            </a:br>
            <a:r>
              <a:rPr lang="en" sz="1200"/>
              <a:t>The AI-haves vs. AI-have-nots gap compounds daily</a:t>
            </a:r>
            <a:endParaRPr sz="1200"/>
          </a:p>
          <a:p>
            <a:pPr marL="0" lvl="0" indent="0" algn="l" rtl="0">
              <a:spcBef>
                <a:spcPts val="1000"/>
              </a:spcBef>
              <a:spcAft>
                <a:spcPts val="0"/>
              </a:spcAft>
              <a:buNone/>
            </a:pPr>
            <a:r>
              <a:rPr lang="en" b="1"/>
              <a:t>Human Agency</a:t>
            </a:r>
            <a:br>
              <a:rPr lang="en" b="1"/>
            </a:br>
            <a:r>
              <a:rPr lang="en" sz="1200"/>
              <a:t>Convenience becomes dependence becomes inability</a:t>
            </a:r>
            <a:br>
              <a:rPr lang="en" sz="1200"/>
            </a:br>
            <a:r>
              <a:rPr lang="en" sz="1200"/>
              <a:t>We stop building the muscles AI can flex for us</a:t>
            </a:r>
            <a:endParaRPr sz="1200"/>
          </a:p>
          <a:p>
            <a:pPr marL="0" lvl="0" indent="0" algn="l" rtl="0">
              <a:spcBef>
                <a:spcPts val="1000"/>
              </a:spcBef>
              <a:spcAft>
                <a:spcPts val="0"/>
              </a:spcAft>
              <a:buNone/>
            </a:pPr>
            <a:r>
              <a:rPr lang="en" b="1"/>
              <a:t>Meaning &amp; Purpose</a:t>
            </a:r>
            <a:br>
              <a:rPr lang="en" b="1"/>
            </a:br>
            <a:r>
              <a:rPr lang="en" sz="1200"/>
              <a:t>If AI can do what I do, what am I for?</a:t>
            </a:r>
            <a:br>
              <a:rPr lang="en" sz="1200"/>
            </a:br>
            <a:r>
              <a:rPr lang="en" sz="1200"/>
              <a:t>The identity crisis hits knowledge workers first</a:t>
            </a:r>
            <a:endParaRPr sz="1200"/>
          </a:p>
          <a:p>
            <a:pPr marL="0" lvl="0" indent="0" algn="l" rtl="0">
              <a:spcBef>
                <a:spcPts val="1000"/>
              </a:spcBef>
              <a:spcAft>
                <a:spcPts val="0"/>
              </a:spcAft>
              <a:buNone/>
            </a:pPr>
            <a:endParaRPr/>
          </a:p>
          <a:p>
            <a:pPr marL="0" lvl="0" indent="0" algn="l" rtl="0">
              <a:spcBef>
                <a:spcPts val="1000"/>
              </a:spcBef>
              <a:spcAft>
                <a:spcPts val="0"/>
              </a:spcAft>
              <a:buNone/>
            </a:pPr>
            <a:r>
              <a:rPr lang="en"/>
              <a:t> </a:t>
            </a:r>
            <a:endParaRPr/>
          </a:p>
          <a:p>
            <a:pPr marL="0" lvl="0" indent="0" algn="l" rtl="0">
              <a:spcBef>
                <a:spcPts val="1000"/>
              </a:spcBef>
              <a:spcAft>
                <a:spcPts val="1000"/>
              </a:spcAft>
              <a:buNone/>
            </a:pPr>
            <a:endParaRPr/>
          </a:p>
        </p:txBody>
      </p:sp>
      <p:pic>
        <p:nvPicPr>
          <p:cNvPr id="767" name="Google Shape;767;p97" title="Scale.png"/>
          <p:cNvPicPr preferRelativeResize="0">
            <a:picLocks noGrp="1"/>
          </p:cNvPicPr>
          <p:nvPr>
            <p:ph type="pic" idx="2"/>
          </p:nvPr>
        </p:nvPicPr>
        <p:blipFill rotWithShape="1">
          <a:blip r:embed="rId3">
            <a:alphaModFix/>
          </a:blip>
          <a:srcRect/>
          <a:stretch/>
        </p:blipFill>
        <p:spPr>
          <a:xfrm>
            <a:off x="3954492" y="457143"/>
            <a:ext cx="474598" cy="474598"/>
          </a:xfrm>
          <a:prstGeom prst="rect">
            <a:avLst/>
          </a:prstGeom>
        </p:spPr>
      </p:pic>
      <p:pic>
        <p:nvPicPr>
          <p:cNvPr id="768" name="Google Shape;768;p97" title="Hands-Shapes.png"/>
          <p:cNvPicPr preferRelativeResize="0">
            <a:picLocks noGrp="1"/>
          </p:cNvPicPr>
          <p:nvPr>
            <p:ph type="pic" idx="3"/>
          </p:nvPr>
        </p:nvPicPr>
        <p:blipFill rotWithShape="1">
          <a:blip r:embed="rId4">
            <a:alphaModFix/>
          </a:blip>
          <a:srcRect/>
          <a:stretch/>
        </p:blipFill>
        <p:spPr>
          <a:xfrm>
            <a:off x="3954498" y="1249548"/>
            <a:ext cx="474598" cy="474598"/>
          </a:xfrm>
          <a:prstGeom prst="rect">
            <a:avLst/>
          </a:prstGeom>
        </p:spPr>
      </p:pic>
      <p:pic>
        <p:nvPicPr>
          <p:cNvPr id="769" name="Google Shape;769;p97" title="Objects-Crown.png"/>
          <p:cNvPicPr preferRelativeResize="0">
            <a:picLocks noGrp="1"/>
          </p:cNvPicPr>
          <p:nvPr>
            <p:ph type="pic" idx="4"/>
          </p:nvPr>
        </p:nvPicPr>
        <p:blipFill rotWithShape="1">
          <a:blip r:embed="rId5">
            <a:alphaModFix/>
          </a:blip>
          <a:srcRect/>
          <a:stretch/>
        </p:blipFill>
        <p:spPr>
          <a:xfrm>
            <a:off x="3954498" y="2041953"/>
            <a:ext cx="474598" cy="474598"/>
          </a:xfrm>
          <a:prstGeom prst="rect">
            <a:avLst/>
          </a:prstGeom>
        </p:spPr>
      </p:pic>
      <p:pic>
        <p:nvPicPr>
          <p:cNvPr id="770" name="Google Shape;770;p97" title="Hands-Buttons.png"/>
          <p:cNvPicPr preferRelativeResize="0">
            <a:picLocks noGrp="1"/>
          </p:cNvPicPr>
          <p:nvPr>
            <p:ph type="pic" idx="5"/>
          </p:nvPr>
        </p:nvPicPr>
        <p:blipFill rotWithShape="1">
          <a:blip r:embed="rId6">
            <a:alphaModFix/>
          </a:blip>
          <a:srcRect/>
          <a:stretch/>
        </p:blipFill>
        <p:spPr>
          <a:xfrm>
            <a:off x="3954485" y="2834357"/>
            <a:ext cx="474598" cy="474598"/>
          </a:xfrm>
          <a:prstGeom prst="rect">
            <a:avLst/>
          </a:prstGeom>
        </p:spPr>
      </p:pic>
      <p:pic>
        <p:nvPicPr>
          <p:cNvPr id="771" name="Google Shape;771;p97" title="Hands-Bird.png"/>
          <p:cNvPicPr preferRelativeResize="0">
            <a:picLocks noGrp="1"/>
          </p:cNvPicPr>
          <p:nvPr>
            <p:ph type="pic" idx="6"/>
          </p:nvPr>
        </p:nvPicPr>
        <p:blipFill rotWithShape="1">
          <a:blip r:embed="rId7">
            <a:alphaModFix/>
          </a:blip>
          <a:srcRect/>
          <a:stretch/>
        </p:blipFill>
        <p:spPr>
          <a:xfrm>
            <a:off x="3954485" y="3626762"/>
            <a:ext cx="474598" cy="474598"/>
          </a:xfrm>
          <a:prstGeom prst="rect">
            <a:avLst/>
          </a:prstGeom>
        </p:spPr>
      </p:pic>
      <p:sp>
        <p:nvSpPr>
          <p:cNvPr id="772" name="Google Shape;772;p97"/>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a:t>
            </a:fld>
            <a:endParaRPr/>
          </a:p>
        </p:txBody>
      </p:sp>
      <p:sp>
        <p:nvSpPr>
          <p:cNvPr id="773" name="Google Shape;773;p97"/>
          <p:cNvSpPr txBox="1">
            <a:spLocks noGrp="1"/>
          </p:cNvSpPr>
          <p:nvPr>
            <p:ph type="title"/>
          </p:nvPr>
        </p:nvSpPr>
        <p:spPr>
          <a:xfrm>
            <a:off x="455775" y="445025"/>
            <a:ext cx="8238000" cy="510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Anthropic</a:t>
            </a:r>
            <a:endParaRPr/>
          </a:p>
        </p:txBody>
      </p:sp>
      <p:sp>
        <p:nvSpPr>
          <p:cNvPr id="774" name="Google Shape;774;p97"/>
          <p:cNvSpPr txBox="1">
            <a:spLocks noGrp="1"/>
          </p:cNvSpPr>
          <p:nvPr>
            <p:ph type="body" idx="1"/>
          </p:nvPr>
        </p:nvSpPr>
        <p:spPr>
          <a:xfrm>
            <a:off x="455775" y="1169925"/>
            <a:ext cx="1380600" cy="423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1000">
                <a:latin typeface="Poppins"/>
                <a:ea typeface="Poppins"/>
                <a:cs typeface="Poppins"/>
                <a:sym typeface="Poppins"/>
              </a:rPr>
              <a:t>Founded</a:t>
            </a:r>
            <a:br>
              <a:rPr lang="en" sz="1000"/>
            </a:br>
            <a:r>
              <a:rPr lang="en" sz="1600" b="1">
                <a:solidFill>
                  <a:schemeClr val="dk1"/>
                </a:solidFill>
              </a:rPr>
              <a:t>2021</a:t>
            </a:r>
            <a:endParaRPr sz="1200"/>
          </a:p>
        </p:txBody>
      </p:sp>
      <p:sp>
        <p:nvSpPr>
          <p:cNvPr id="775" name="Google Shape;775;p97"/>
          <p:cNvSpPr txBox="1">
            <a:spLocks noGrp="1"/>
          </p:cNvSpPr>
          <p:nvPr>
            <p:ph type="body" idx="1"/>
          </p:nvPr>
        </p:nvSpPr>
        <p:spPr>
          <a:xfrm>
            <a:off x="455775" y="1808475"/>
            <a:ext cx="1380600" cy="423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1000">
                <a:latin typeface="Poppins"/>
                <a:ea typeface="Poppins"/>
                <a:cs typeface="Poppins"/>
                <a:sym typeface="Poppins"/>
              </a:rPr>
              <a:t>Employees</a:t>
            </a:r>
            <a:br>
              <a:rPr lang="en" sz="1000"/>
            </a:br>
            <a:r>
              <a:rPr lang="en" sz="1600" b="1"/>
              <a:t>2500</a:t>
            </a:r>
            <a:r>
              <a:rPr lang="en" sz="1600" b="1">
                <a:solidFill>
                  <a:schemeClr val="dk1"/>
                </a:solidFill>
              </a:rPr>
              <a:t>+</a:t>
            </a:r>
            <a:endParaRPr sz="1200"/>
          </a:p>
        </p:txBody>
      </p:sp>
      <p:sp>
        <p:nvSpPr>
          <p:cNvPr id="776" name="Google Shape;776;p97"/>
          <p:cNvSpPr txBox="1">
            <a:spLocks noGrp="1"/>
          </p:cNvSpPr>
          <p:nvPr>
            <p:ph type="body" idx="1"/>
          </p:nvPr>
        </p:nvSpPr>
        <p:spPr>
          <a:xfrm>
            <a:off x="455775" y="2447025"/>
            <a:ext cx="1380600" cy="423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1000">
                <a:latin typeface="Poppins"/>
                <a:ea typeface="Poppins"/>
                <a:cs typeface="Poppins"/>
                <a:sym typeface="Poppins"/>
              </a:rPr>
              <a:t>HQ</a:t>
            </a:r>
            <a:br>
              <a:rPr lang="en" sz="1000"/>
            </a:br>
            <a:r>
              <a:rPr lang="en" sz="1600" b="1">
                <a:solidFill>
                  <a:schemeClr val="dk1"/>
                </a:solidFill>
              </a:rPr>
              <a:t>San Francisco</a:t>
            </a:r>
            <a:endParaRPr sz="1200"/>
          </a:p>
        </p:txBody>
      </p:sp>
      <p:sp>
        <p:nvSpPr>
          <p:cNvPr id="777" name="Google Shape;777;p97"/>
          <p:cNvSpPr txBox="1">
            <a:spLocks noGrp="1"/>
          </p:cNvSpPr>
          <p:nvPr>
            <p:ph type="body" idx="1"/>
          </p:nvPr>
        </p:nvSpPr>
        <p:spPr>
          <a:xfrm>
            <a:off x="455775" y="3085575"/>
            <a:ext cx="2869200" cy="989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1000">
                <a:latin typeface="Poppins"/>
                <a:ea typeface="Poppins"/>
                <a:cs typeface="Poppins"/>
                <a:sym typeface="Poppins"/>
              </a:rPr>
              <a:t>Mission</a:t>
            </a:r>
            <a:br>
              <a:rPr lang="en" sz="1000"/>
            </a:br>
            <a:r>
              <a:rPr lang="en" sz="1600" b="1">
                <a:solidFill>
                  <a:schemeClr val="dk1"/>
                </a:solidFill>
              </a:rPr>
              <a:t>To ensure the world safely makes the transition through transformative AI.</a:t>
            </a:r>
            <a:endParaRPr sz="12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133"/>
          <p:cNvSpPr txBox="1">
            <a:spLocks noGrp="1"/>
          </p:cNvSpPr>
          <p:nvPr>
            <p:ph type="subTitle" idx="2"/>
          </p:nvPr>
        </p:nvSpPr>
        <p:spPr>
          <a:xfrm>
            <a:off x="455775" y="4078849"/>
            <a:ext cx="4058100" cy="647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05282025</a:t>
            </a:r>
            <a:endParaRPr/>
          </a:p>
        </p:txBody>
      </p:sp>
      <p:sp>
        <p:nvSpPr>
          <p:cNvPr id="1113" name="Google Shape;1113;p133"/>
          <p:cNvSpPr txBox="1">
            <a:spLocks noGrp="1"/>
          </p:cNvSpPr>
          <p:nvPr>
            <p:ph type="subTitle" idx="1"/>
          </p:nvPr>
        </p:nvSpPr>
        <p:spPr>
          <a:xfrm>
            <a:off x="455775" y="3095400"/>
            <a:ext cx="3913800" cy="79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It’s not about moving faster.</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34"/>
          <p:cNvSpPr txBox="1">
            <a:spLocks noGrp="1"/>
          </p:cNvSpPr>
          <p:nvPr>
            <p:ph type="ctrTitle"/>
          </p:nvPr>
        </p:nvSpPr>
        <p:spPr>
          <a:xfrm>
            <a:off x="455775" y="1371600"/>
            <a:ext cx="68604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It’s about being structurally different.</a:t>
            </a:r>
            <a:endParaRPr/>
          </a:p>
        </p:txBody>
      </p:sp>
      <p:sp>
        <p:nvSpPr>
          <p:cNvPr id="1119" name="Google Shape;1119;p134"/>
          <p:cNvSpPr txBox="1">
            <a:spLocks noGrp="1"/>
          </p:cNvSpPr>
          <p:nvPr>
            <p:ph type="subTitle" idx="2"/>
          </p:nvPr>
        </p:nvSpPr>
        <p:spPr>
          <a:xfrm>
            <a:off x="455775" y="4078849"/>
            <a:ext cx="4058100" cy="6471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05282025</a:t>
            </a:r>
            <a:endParaRPr/>
          </a:p>
        </p:txBody>
      </p:sp>
      <p:sp>
        <p:nvSpPr>
          <p:cNvPr id="1120" name="Google Shape;1120;p134"/>
          <p:cNvSpPr txBox="1">
            <a:spLocks noGrp="1"/>
          </p:cNvSpPr>
          <p:nvPr>
            <p:ph type="subTitle" idx="1"/>
          </p:nvPr>
        </p:nvSpPr>
        <p:spPr>
          <a:xfrm>
            <a:off x="455775" y="3095400"/>
            <a:ext cx="3913800" cy="79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a:t>It’s not about moving faster.</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135"/>
          <p:cNvSpPr txBox="1">
            <a:spLocks noGrp="1"/>
          </p:cNvSpPr>
          <p:nvPr>
            <p:ph type="title" idx="4294967295"/>
          </p:nvPr>
        </p:nvSpPr>
        <p:spPr>
          <a:xfrm>
            <a:off x="455775" y="457200"/>
            <a:ext cx="5432100" cy="211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Thank you</a:t>
            </a:r>
            <a:endParaRPr/>
          </a:p>
        </p:txBody>
      </p:sp>
      <p:sp>
        <p:nvSpPr>
          <p:cNvPr id="1126" name="Google Shape;1126;p135"/>
          <p:cNvSpPr txBox="1">
            <a:spLocks noGrp="1"/>
          </p:cNvSpPr>
          <p:nvPr>
            <p:ph type="ctrTitle"/>
          </p:nvPr>
        </p:nvSpPr>
        <p:spPr>
          <a:xfrm>
            <a:off x="455775" y="1371600"/>
            <a:ext cx="68604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36"/>
          <p:cNvSpPr txBox="1">
            <a:spLocks noGrp="1"/>
          </p:cNvSpPr>
          <p:nvPr>
            <p:ph type="title" idx="4294967295"/>
          </p:nvPr>
        </p:nvSpPr>
        <p:spPr>
          <a:xfrm>
            <a:off x="455775" y="457200"/>
            <a:ext cx="5432100" cy="2114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
        <p:nvSpPr>
          <p:cNvPr id="1132" name="Google Shape;1132;p136"/>
          <p:cNvSpPr txBox="1">
            <a:spLocks noGrp="1"/>
          </p:cNvSpPr>
          <p:nvPr>
            <p:ph type="ctrTitle"/>
          </p:nvPr>
        </p:nvSpPr>
        <p:spPr>
          <a:xfrm>
            <a:off x="455775" y="1371600"/>
            <a:ext cx="6860400" cy="165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Q&amp;A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4ED"/>
        </a:solidFill>
        <a:effectLst/>
      </p:bgPr>
    </p:bg>
    <p:spTree>
      <p:nvGrpSpPr>
        <p:cNvPr id="1" name="Shape 782"/>
        <p:cNvGrpSpPr/>
        <p:nvPr/>
      </p:nvGrpSpPr>
      <p:grpSpPr>
        <a:xfrm>
          <a:off x="0" y="0"/>
          <a:ext cx="0" cy="0"/>
          <a:chOff x="0" y="0"/>
          <a:chExt cx="0" cy="0"/>
        </a:xfrm>
      </p:grpSpPr>
      <p:sp>
        <p:nvSpPr>
          <p:cNvPr id="783" name="Google Shape;783;p98"/>
          <p:cNvSpPr/>
          <p:nvPr/>
        </p:nvSpPr>
        <p:spPr>
          <a:xfrm>
            <a:off x="6053100" y="1537694"/>
            <a:ext cx="2634000" cy="2579700"/>
          </a:xfrm>
          <a:prstGeom prst="roundRect">
            <a:avLst>
              <a:gd name="adj" fmla="val 4907"/>
            </a:avLst>
          </a:prstGeom>
          <a:solidFill>
            <a:srgbClr val="C46686"/>
          </a:solidFill>
          <a:ln>
            <a:noFill/>
          </a:ln>
        </p:spPr>
        <p:txBody>
          <a:bodyPr spcFirstLastPara="1" wrap="square" lIns="88025" tIns="1232200" rIns="88025" bIns="88025"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784" name="Google Shape;784;p98"/>
          <p:cNvSpPr txBox="1"/>
          <p:nvPr/>
        </p:nvSpPr>
        <p:spPr>
          <a:xfrm>
            <a:off x="6258450" y="1702752"/>
            <a:ext cx="222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1"/>
                </a:solidFill>
                <a:latin typeface="Lora"/>
                <a:ea typeface="Lora"/>
                <a:cs typeface="Lora"/>
                <a:sym typeface="Lora"/>
              </a:rPr>
              <a:t>Your products </a:t>
            </a:r>
            <a:br>
              <a:rPr lang="en" sz="1800" b="1">
                <a:solidFill>
                  <a:schemeClr val="lt1"/>
                </a:solidFill>
                <a:latin typeface="Lora"/>
                <a:ea typeface="Lora"/>
                <a:cs typeface="Lora"/>
                <a:sym typeface="Lora"/>
              </a:rPr>
            </a:br>
            <a:r>
              <a:rPr lang="en" sz="1800" b="1">
                <a:solidFill>
                  <a:schemeClr val="lt1"/>
                </a:solidFill>
                <a:latin typeface="Lora"/>
                <a:ea typeface="Lora"/>
                <a:cs typeface="Lora"/>
                <a:sym typeface="Lora"/>
              </a:rPr>
              <a:t>get better  </a:t>
            </a:r>
            <a:endParaRPr sz="1800" b="1">
              <a:solidFill>
                <a:schemeClr val="lt1"/>
              </a:solidFill>
              <a:latin typeface="Lora"/>
              <a:ea typeface="Lora"/>
              <a:cs typeface="Lora"/>
              <a:sym typeface="Lora"/>
            </a:endParaRPr>
          </a:p>
        </p:txBody>
      </p:sp>
      <p:sp>
        <p:nvSpPr>
          <p:cNvPr id="785" name="Google Shape;785;p98"/>
          <p:cNvSpPr/>
          <p:nvPr/>
        </p:nvSpPr>
        <p:spPr>
          <a:xfrm>
            <a:off x="3254425" y="1537694"/>
            <a:ext cx="2634000" cy="2579700"/>
          </a:xfrm>
          <a:prstGeom prst="roundRect">
            <a:avLst>
              <a:gd name="adj" fmla="val 5065"/>
            </a:avLst>
          </a:prstGeom>
          <a:solidFill>
            <a:srgbClr val="788C5D"/>
          </a:solidFill>
          <a:ln>
            <a:noFill/>
          </a:ln>
        </p:spPr>
        <p:txBody>
          <a:bodyPr spcFirstLastPara="1" wrap="square" lIns="88025" tIns="1232200" rIns="88025" bIns="88025" anchor="t" anchorCtr="0">
            <a:noAutofit/>
          </a:bodyPr>
          <a:lstStyle/>
          <a:p>
            <a:pPr marL="0" lvl="0" indent="0" algn="ctr" rtl="0">
              <a:spcBef>
                <a:spcPts val="0"/>
              </a:spcBef>
              <a:spcAft>
                <a:spcPts val="0"/>
              </a:spcAft>
              <a:buNone/>
            </a:pPr>
            <a:endParaRPr sz="700">
              <a:latin typeface="Lora"/>
              <a:ea typeface="Lora"/>
              <a:cs typeface="Lora"/>
              <a:sym typeface="Lora"/>
            </a:endParaRPr>
          </a:p>
        </p:txBody>
      </p:sp>
      <p:sp>
        <p:nvSpPr>
          <p:cNvPr id="786" name="Google Shape;786;p98"/>
          <p:cNvSpPr txBox="1"/>
          <p:nvPr/>
        </p:nvSpPr>
        <p:spPr>
          <a:xfrm>
            <a:off x="3459775" y="1691435"/>
            <a:ext cx="2223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lt1"/>
                </a:solidFill>
                <a:latin typeface="Lora"/>
                <a:ea typeface="Lora"/>
                <a:cs typeface="Lora"/>
                <a:sym typeface="Lora"/>
              </a:rPr>
              <a:t>Processes </a:t>
            </a:r>
            <a:br>
              <a:rPr lang="en" sz="1800" b="1">
                <a:solidFill>
                  <a:schemeClr val="lt1"/>
                </a:solidFill>
                <a:latin typeface="Lora"/>
                <a:ea typeface="Lora"/>
                <a:cs typeface="Lora"/>
                <a:sym typeface="Lora"/>
              </a:rPr>
            </a:br>
            <a:r>
              <a:rPr lang="en" sz="1800" b="1">
                <a:solidFill>
                  <a:schemeClr val="lt1"/>
                </a:solidFill>
                <a:latin typeface="Lora"/>
                <a:ea typeface="Lora"/>
                <a:cs typeface="Lora"/>
                <a:sym typeface="Lora"/>
              </a:rPr>
              <a:t>run faster</a:t>
            </a:r>
            <a:endParaRPr sz="1800" b="1">
              <a:solidFill>
                <a:schemeClr val="lt1"/>
              </a:solidFill>
              <a:latin typeface="Lora"/>
              <a:ea typeface="Lora"/>
              <a:cs typeface="Lora"/>
              <a:sym typeface="Lora"/>
            </a:endParaRPr>
          </a:p>
        </p:txBody>
      </p:sp>
      <p:sp>
        <p:nvSpPr>
          <p:cNvPr id="787" name="Google Shape;787;p98"/>
          <p:cNvSpPr/>
          <p:nvPr/>
        </p:nvSpPr>
        <p:spPr>
          <a:xfrm>
            <a:off x="455775" y="1537694"/>
            <a:ext cx="2634000" cy="2579700"/>
          </a:xfrm>
          <a:prstGeom prst="roundRect">
            <a:avLst>
              <a:gd name="adj" fmla="val 4926"/>
            </a:avLst>
          </a:prstGeom>
          <a:solidFill>
            <a:srgbClr val="6A9BCC"/>
          </a:solidFill>
          <a:ln>
            <a:noFill/>
          </a:ln>
        </p:spPr>
        <p:txBody>
          <a:bodyPr spcFirstLastPara="1" wrap="square" lIns="88025" tIns="1232200" rIns="88025" bIns="88025" anchor="t" anchorCtr="0">
            <a:noAutofit/>
          </a:bodyPr>
          <a:lstStyle/>
          <a:p>
            <a:pPr marL="0" marR="0" lvl="0" indent="0" algn="ctr" rtl="0">
              <a:lnSpc>
                <a:spcPct val="100000"/>
              </a:lnSpc>
              <a:spcBef>
                <a:spcPts val="0"/>
              </a:spcBef>
              <a:spcAft>
                <a:spcPts val="0"/>
              </a:spcAft>
              <a:buNone/>
            </a:pPr>
            <a:endParaRPr sz="700">
              <a:latin typeface="Lora"/>
              <a:ea typeface="Lora"/>
              <a:cs typeface="Lora"/>
              <a:sym typeface="Lora"/>
            </a:endParaRPr>
          </a:p>
        </p:txBody>
      </p:sp>
      <p:sp>
        <p:nvSpPr>
          <p:cNvPr id="788" name="Google Shape;788;p98"/>
          <p:cNvSpPr/>
          <p:nvPr/>
        </p:nvSpPr>
        <p:spPr>
          <a:xfrm>
            <a:off x="1914750" y="571500"/>
            <a:ext cx="5314500" cy="371400"/>
          </a:xfrm>
          <a:prstGeom prst="rect">
            <a:avLst/>
          </a:prstGeom>
          <a:noFill/>
          <a:ln>
            <a:noFill/>
          </a:ln>
        </p:spPr>
        <p:txBody>
          <a:bodyPr spcFirstLastPara="1" wrap="square" lIns="0" tIns="0" rIns="0" bIns="0" anchor="t" anchorCtr="0">
            <a:noAutofit/>
          </a:bodyPr>
          <a:lstStyle/>
          <a:p>
            <a:pPr marL="0" marR="0" lvl="0" indent="0" algn="ctr" rtl="0">
              <a:lnSpc>
                <a:spcPct val="119000"/>
              </a:lnSpc>
              <a:spcBef>
                <a:spcPts val="0"/>
              </a:spcBef>
              <a:spcAft>
                <a:spcPts val="0"/>
              </a:spcAft>
              <a:buNone/>
            </a:pPr>
            <a:r>
              <a:rPr lang="en" sz="2500">
                <a:solidFill>
                  <a:srgbClr val="141413"/>
                </a:solidFill>
                <a:latin typeface="Lora SemiBold"/>
                <a:ea typeface="Lora SemiBold"/>
                <a:cs typeface="Lora SemiBold"/>
                <a:sym typeface="Lora SemiBold"/>
              </a:rPr>
              <a:t>Three pillars of the AI journey</a:t>
            </a:r>
            <a:endParaRPr sz="2500">
              <a:solidFill>
                <a:srgbClr val="141413"/>
              </a:solidFill>
              <a:latin typeface="Lora SemiBold"/>
              <a:ea typeface="Lora SemiBold"/>
              <a:cs typeface="Lora SemiBold"/>
              <a:sym typeface="Lora SemiBold"/>
            </a:endParaRPr>
          </a:p>
        </p:txBody>
      </p:sp>
      <p:sp>
        <p:nvSpPr>
          <p:cNvPr id="789" name="Google Shape;789;p98"/>
          <p:cNvSpPr txBox="1"/>
          <p:nvPr/>
        </p:nvSpPr>
        <p:spPr>
          <a:xfrm>
            <a:off x="3477925" y="2245584"/>
            <a:ext cx="2187000" cy="445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400">
              <a:solidFill>
                <a:srgbClr val="141413"/>
              </a:solidFill>
              <a:latin typeface="Poppins SemiBold"/>
              <a:ea typeface="Poppins SemiBold"/>
              <a:cs typeface="Poppins SemiBold"/>
              <a:sym typeface="Poppins SemiBold"/>
            </a:endParaRPr>
          </a:p>
        </p:txBody>
      </p:sp>
      <p:sp>
        <p:nvSpPr>
          <p:cNvPr id="790" name="Google Shape;790;p98"/>
          <p:cNvSpPr txBox="1"/>
          <p:nvPr/>
        </p:nvSpPr>
        <p:spPr>
          <a:xfrm>
            <a:off x="955725" y="1798003"/>
            <a:ext cx="1634100" cy="445200"/>
          </a:xfrm>
          <a:prstGeom prst="rect">
            <a:avLst/>
          </a:prstGeom>
          <a:noFill/>
          <a:ln>
            <a:noFill/>
          </a:ln>
        </p:spPr>
        <p:txBody>
          <a:bodyPr spcFirstLastPara="1" wrap="square" lIns="0" tIns="0" rIns="0" bIns="0" anchor="t" anchorCtr="0">
            <a:noAutofit/>
          </a:bodyPr>
          <a:lstStyle/>
          <a:p>
            <a:pPr marL="114300" lvl="0" indent="0" algn="ctr" rtl="0">
              <a:spcBef>
                <a:spcPts val="0"/>
              </a:spcBef>
              <a:spcAft>
                <a:spcPts val="0"/>
              </a:spcAft>
              <a:buNone/>
            </a:pPr>
            <a:r>
              <a:rPr lang="en" sz="1800" b="1">
                <a:solidFill>
                  <a:schemeClr val="lt1"/>
                </a:solidFill>
                <a:latin typeface="Lora"/>
                <a:ea typeface="Lora"/>
                <a:cs typeface="Lora"/>
                <a:sym typeface="Lora"/>
              </a:rPr>
              <a:t>Employees </a:t>
            </a:r>
            <a:br>
              <a:rPr lang="en" sz="1800" b="1">
                <a:solidFill>
                  <a:schemeClr val="lt1"/>
                </a:solidFill>
                <a:latin typeface="Lora"/>
                <a:ea typeface="Lora"/>
                <a:cs typeface="Lora"/>
                <a:sym typeface="Lora"/>
              </a:rPr>
            </a:br>
            <a:r>
              <a:rPr lang="en" sz="1800" b="1">
                <a:solidFill>
                  <a:schemeClr val="lt1"/>
                </a:solidFill>
                <a:latin typeface="Lora"/>
                <a:ea typeface="Lora"/>
                <a:cs typeface="Lora"/>
                <a:sym typeface="Lora"/>
              </a:rPr>
              <a:t>work smarter</a:t>
            </a:r>
            <a:endParaRPr sz="1700">
              <a:solidFill>
                <a:schemeClr val="lt1"/>
              </a:solidFill>
              <a:latin typeface="Poppins SemiBold"/>
              <a:ea typeface="Poppins SemiBold"/>
              <a:cs typeface="Poppins SemiBold"/>
              <a:sym typeface="Poppins SemiBold"/>
            </a:endParaRPr>
          </a:p>
        </p:txBody>
      </p:sp>
      <p:cxnSp>
        <p:nvCxnSpPr>
          <p:cNvPr id="791" name="Google Shape;791;p98"/>
          <p:cNvCxnSpPr/>
          <p:nvPr/>
        </p:nvCxnSpPr>
        <p:spPr>
          <a:xfrm>
            <a:off x="6325050" y="2576735"/>
            <a:ext cx="2090100" cy="0"/>
          </a:xfrm>
          <a:prstGeom prst="straightConnector1">
            <a:avLst/>
          </a:prstGeom>
          <a:noFill/>
          <a:ln w="13775" cap="flat" cmpd="sng">
            <a:solidFill>
              <a:srgbClr val="AC5170"/>
            </a:solidFill>
            <a:prstDash val="solid"/>
            <a:round/>
            <a:headEnd type="none" w="med" len="med"/>
            <a:tailEnd type="none" w="med" len="med"/>
          </a:ln>
        </p:spPr>
      </p:cxnSp>
      <p:sp>
        <p:nvSpPr>
          <p:cNvPr id="792" name="Google Shape;792;p98"/>
          <p:cNvSpPr txBox="1"/>
          <p:nvPr/>
        </p:nvSpPr>
        <p:spPr>
          <a:xfrm>
            <a:off x="3526375" y="2778208"/>
            <a:ext cx="2090100" cy="243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300">
                <a:solidFill>
                  <a:schemeClr val="lt1"/>
                </a:solidFill>
                <a:latin typeface="Lora"/>
                <a:ea typeface="Lora"/>
                <a:cs typeface="Lora"/>
                <a:sym typeface="Lora"/>
              </a:rPr>
              <a:t>Build workflows on AI</a:t>
            </a:r>
            <a:endParaRPr sz="1100">
              <a:solidFill>
                <a:schemeClr val="lt1"/>
              </a:solidFill>
              <a:latin typeface="Lora"/>
              <a:ea typeface="Lora"/>
              <a:cs typeface="Lora"/>
              <a:sym typeface="Lora"/>
            </a:endParaRPr>
          </a:p>
        </p:txBody>
      </p:sp>
      <p:cxnSp>
        <p:nvCxnSpPr>
          <p:cNvPr id="793" name="Google Shape;793;p98"/>
          <p:cNvCxnSpPr/>
          <p:nvPr/>
        </p:nvCxnSpPr>
        <p:spPr>
          <a:xfrm>
            <a:off x="3526375" y="2576735"/>
            <a:ext cx="2090100" cy="0"/>
          </a:xfrm>
          <a:prstGeom prst="straightConnector1">
            <a:avLst/>
          </a:prstGeom>
          <a:noFill/>
          <a:ln w="13775" cap="flat" cmpd="sng">
            <a:solidFill>
              <a:srgbClr val="AFBE9C"/>
            </a:solidFill>
            <a:prstDash val="solid"/>
            <a:round/>
            <a:headEnd type="none" w="med" len="med"/>
            <a:tailEnd type="none" w="med" len="med"/>
          </a:ln>
        </p:spPr>
      </p:cxnSp>
      <p:cxnSp>
        <p:nvCxnSpPr>
          <p:cNvPr id="794" name="Google Shape;794;p98"/>
          <p:cNvCxnSpPr/>
          <p:nvPr/>
        </p:nvCxnSpPr>
        <p:spPr>
          <a:xfrm>
            <a:off x="727725" y="2576735"/>
            <a:ext cx="2090100" cy="0"/>
          </a:xfrm>
          <a:prstGeom prst="straightConnector1">
            <a:avLst/>
          </a:prstGeom>
          <a:noFill/>
          <a:ln w="13775" cap="flat" cmpd="sng">
            <a:solidFill>
              <a:srgbClr val="5782AD"/>
            </a:solidFill>
            <a:prstDash val="solid"/>
            <a:round/>
            <a:headEnd type="none" w="med" len="med"/>
            <a:tailEnd type="none" w="med" len="med"/>
          </a:ln>
        </p:spPr>
      </p:cxnSp>
      <p:sp>
        <p:nvSpPr>
          <p:cNvPr id="795" name="Google Shape;795;p98"/>
          <p:cNvSpPr txBox="1"/>
          <p:nvPr/>
        </p:nvSpPr>
        <p:spPr>
          <a:xfrm>
            <a:off x="6258450" y="2778208"/>
            <a:ext cx="2223300" cy="243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300">
                <a:solidFill>
                  <a:schemeClr val="lt1"/>
                </a:solidFill>
                <a:latin typeface="Lora"/>
                <a:ea typeface="Lora"/>
                <a:cs typeface="Lora"/>
                <a:sym typeface="Lora"/>
              </a:rPr>
              <a:t>Build products with AI</a:t>
            </a:r>
            <a:endParaRPr sz="1100">
              <a:solidFill>
                <a:schemeClr val="lt1"/>
              </a:solidFill>
              <a:latin typeface="Lora"/>
              <a:ea typeface="Lora"/>
              <a:cs typeface="Lora"/>
              <a:sym typeface="Lora"/>
            </a:endParaRPr>
          </a:p>
        </p:txBody>
      </p:sp>
      <p:sp>
        <p:nvSpPr>
          <p:cNvPr id="796" name="Google Shape;796;p98"/>
          <p:cNvSpPr txBox="1"/>
          <p:nvPr/>
        </p:nvSpPr>
        <p:spPr>
          <a:xfrm>
            <a:off x="727725" y="2778208"/>
            <a:ext cx="2090100" cy="243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300">
                <a:solidFill>
                  <a:schemeClr val="lt1"/>
                </a:solidFill>
                <a:latin typeface="Lora"/>
                <a:ea typeface="Lora"/>
                <a:cs typeface="Lora"/>
                <a:sym typeface="Lora"/>
              </a:rPr>
              <a:t>AI for every employee</a:t>
            </a:r>
            <a:endParaRPr sz="1100">
              <a:solidFill>
                <a:schemeClr val="lt1"/>
              </a:solidFill>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00"/>
        <p:cNvGrpSpPr/>
        <p:nvPr/>
      </p:nvGrpSpPr>
      <p:grpSpPr>
        <a:xfrm>
          <a:off x="0" y="0"/>
          <a:ext cx="0" cy="0"/>
          <a:chOff x="0" y="0"/>
          <a:chExt cx="0" cy="0"/>
        </a:xfrm>
      </p:grpSpPr>
      <p:sp>
        <p:nvSpPr>
          <p:cNvPr id="801" name="Google Shape;801;p99"/>
          <p:cNvSpPr txBox="1">
            <a:spLocks noGrp="1"/>
          </p:cNvSpPr>
          <p:nvPr>
            <p:ph type="subTitle" idx="1"/>
          </p:nvPr>
        </p:nvSpPr>
        <p:spPr>
          <a:xfrm>
            <a:off x="455767" y="2888200"/>
            <a:ext cx="3705000" cy="320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Hint: It’s NOT a chat bot.</a:t>
            </a:r>
            <a:endParaRPr/>
          </a:p>
        </p:txBody>
      </p:sp>
      <p:sp>
        <p:nvSpPr>
          <p:cNvPr id="802" name="Google Shape;802;p99"/>
          <p:cNvSpPr txBox="1">
            <a:spLocks noGrp="1"/>
          </p:cNvSpPr>
          <p:nvPr>
            <p:ph type="ctrTitle"/>
          </p:nvPr>
        </p:nvSpPr>
        <p:spPr>
          <a:xfrm>
            <a:off x="455775" y="1554700"/>
            <a:ext cx="6402300" cy="1333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How should I think about AI?</a:t>
            </a:r>
            <a:endParaRPr/>
          </a:p>
        </p:txBody>
      </p:sp>
      <p:sp>
        <p:nvSpPr>
          <p:cNvPr id="803" name="Google Shape;803;p99"/>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0"/>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7</a:t>
            </a:fld>
            <a:endParaRPr/>
          </a:p>
        </p:txBody>
      </p:sp>
      <p:sp>
        <p:nvSpPr>
          <p:cNvPr id="809" name="Google Shape;809;p100"/>
          <p:cNvSpPr txBox="1">
            <a:spLocks noGrp="1"/>
          </p:cNvSpPr>
          <p:nvPr>
            <p:ph type="title"/>
          </p:nvPr>
        </p:nvSpPr>
        <p:spPr>
          <a:xfrm>
            <a:off x="455775" y="457200"/>
            <a:ext cx="27258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First, it was all prompts</a:t>
            </a:r>
            <a:endParaRPr/>
          </a:p>
          <a:p>
            <a:pPr marL="0" lvl="0" indent="0" algn="l" rtl="0">
              <a:lnSpc>
                <a:spcPct val="115000"/>
              </a:lnSpc>
              <a:spcBef>
                <a:spcPts val="1300"/>
              </a:spcBef>
              <a:spcAft>
                <a:spcPts val="0"/>
              </a:spcAft>
              <a:buNone/>
            </a:pPr>
            <a:r>
              <a:rPr lang="en" sz="1400">
                <a:latin typeface="Lora"/>
                <a:ea typeface="Lora"/>
                <a:cs typeface="Lora"/>
                <a:sym typeface="Lora"/>
              </a:rPr>
              <a:t>The LLM only had 2 things:</a:t>
            </a:r>
            <a:endParaRPr sz="1400">
              <a:latin typeface="Lora"/>
              <a:ea typeface="Lora"/>
              <a:cs typeface="Lora"/>
              <a:sym typeface="Lora"/>
            </a:endParaRPr>
          </a:p>
          <a:p>
            <a:pPr marL="457200" lvl="0" indent="-317500" algn="l" rtl="0">
              <a:lnSpc>
                <a:spcPct val="115000"/>
              </a:lnSpc>
              <a:spcBef>
                <a:spcPts val="1000"/>
              </a:spcBef>
              <a:spcAft>
                <a:spcPts val="0"/>
              </a:spcAft>
              <a:buSzPts val="1400"/>
              <a:buFont typeface="Lora"/>
              <a:buAutoNum type="arabicPeriod"/>
            </a:pPr>
            <a:r>
              <a:rPr lang="en" sz="1400">
                <a:latin typeface="Lora"/>
                <a:ea typeface="Lora"/>
                <a:cs typeface="Lora"/>
                <a:sym typeface="Lora"/>
              </a:rPr>
              <a:t>The information provided by the user</a:t>
            </a:r>
            <a:endParaRPr sz="1400">
              <a:latin typeface="Lora"/>
              <a:ea typeface="Lora"/>
              <a:cs typeface="Lora"/>
              <a:sym typeface="Lora"/>
            </a:endParaRPr>
          </a:p>
          <a:p>
            <a:pPr marL="457200" lvl="0" indent="-317500" algn="l" rtl="0">
              <a:lnSpc>
                <a:spcPct val="115000"/>
              </a:lnSpc>
              <a:spcBef>
                <a:spcPts val="0"/>
              </a:spcBef>
              <a:spcAft>
                <a:spcPts val="0"/>
              </a:spcAft>
              <a:buSzPts val="1400"/>
              <a:buFont typeface="Lora"/>
              <a:buAutoNum type="arabicPeriod"/>
            </a:pPr>
            <a:r>
              <a:rPr lang="en" sz="1400">
                <a:latin typeface="Lora"/>
                <a:ea typeface="Lora"/>
                <a:cs typeface="Lora"/>
                <a:sym typeface="Lora"/>
              </a:rPr>
              <a:t>The data the LLM was trained on</a:t>
            </a:r>
            <a:endParaRPr sz="1400">
              <a:latin typeface="Lora"/>
              <a:ea typeface="Lora"/>
              <a:cs typeface="Lora"/>
              <a:sym typeface="Lora"/>
            </a:endParaRPr>
          </a:p>
          <a:p>
            <a:pPr marL="0" lvl="0" indent="0" algn="l" rtl="0">
              <a:spcBef>
                <a:spcPts val="1000"/>
              </a:spcBef>
              <a:spcAft>
                <a:spcPts val="1300"/>
              </a:spcAft>
              <a:buNone/>
            </a:pPr>
            <a:endParaRPr/>
          </a:p>
        </p:txBody>
      </p:sp>
      <p:pic>
        <p:nvPicPr>
          <p:cNvPr id="810" name="Google Shape;810;p100" title="Untitled-2025-11-04-1041.png"/>
          <p:cNvPicPr preferRelativeResize="0"/>
          <p:nvPr/>
        </p:nvPicPr>
        <p:blipFill rotWithShape="1">
          <a:blip r:embed="rId3">
            <a:alphaModFix/>
          </a:blip>
          <a:srcRect/>
          <a:stretch/>
        </p:blipFill>
        <p:spPr>
          <a:xfrm>
            <a:off x="3954500" y="194756"/>
            <a:ext cx="4416699" cy="48532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01"/>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8</a:t>
            </a:fld>
            <a:endParaRPr/>
          </a:p>
        </p:txBody>
      </p:sp>
      <p:sp>
        <p:nvSpPr>
          <p:cNvPr id="816" name="Google Shape;816;p101"/>
          <p:cNvSpPr txBox="1">
            <a:spLocks noGrp="1"/>
          </p:cNvSpPr>
          <p:nvPr>
            <p:ph type="title"/>
          </p:nvPr>
        </p:nvSpPr>
        <p:spPr>
          <a:xfrm>
            <a:off x="455775" y="457200"/>
            <a:ext cx="2799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Then we gave it dynamic access</a:t>
            </a:r>
            <a:endParaRPr/>
          </a:p>
          <a:p>
            <a:pPr marL="0" lvl="0" indent="0" algn="l" rtl="0">
              <a:lnSpc>
                <a:spcPct val="115000"/>
              </a:lnSpc>
              <a:spcBef>
                <a:spcPts val="1300"/>
              </a:spcBef>
              <a:spcAft>
                <a:spcPts val="0"/>
              </a:spcAft>
              <a:buNone/>
            </a:pPr>
            <a:r>
              <a:rPr lang="en" sz="1400">
                <a:latin typeface="Lora"/>
                <a:ea typeface="Lora"/>
                <a:cs typeface="Lora"/>
                <a:sym typeface="Lora"/>
              </a:rPr>
              <a:t>The LLM was now up to date and could find additional information.</a:t>
            </a:r>
            <a:endParaRPr sz="1400">
              <a:latin typeface="Lora"/>
              <a:ea typeface="Lora"/>
              <a:cs typeface="Lora"/>
              <a:sym typeface="Lora"/>
            </a:endParaRPr>
          </a:p>
          <a:p>
            <a:pPr marL="0" lvl="0" indent="0" algn="l" rtl="0">
              <a:lnSpc>
                <a:spcPct val="115000"/>
              </a:lnSpc>
              <a:spcBef>
                <a:spcPts val="1000"/>
              </a:spcBef>
              <a:spcAft>
                <a:spcPts val="0"/>
              </a:spcAft>
              <a:buNone/>
            </a:pPr>
            <a:r>
              <a:rPr lang="en" sz="1400">
                <a:latin typeface="Lora"/>
                <a:ea typeface="Lora"/>
                <a:cs typeface="Lora"/>
                <a:sym typeface="Lora"/>
              </a:rPr>
              <a:t>With additional context came confusion…</a:t>
            </a:r>
            <a:endParaRPr/>
          </a:p>
          <a:p>
            <a:pPr marL="0" lvl="0" indent="0" algn="l" rtl="0">
              <a:lnSpc>
                <a:spcPct val="115000"/>
              </a:lnSpc>
              <a:spcBef>
                <a:spcPts val="1000"/>
              </a:spcBef>
              <a:spcAft>
                <a:spcPts val="0"/>
              </a:spcAft>
              <a:buNone/>
            </a:pPr>
            <a:endParaRPr sz="1400">
              <a:latin typeface="Lora"/>
              <a:ea typeface="Lora"/>
              <a:cs typeface="Lora"/>
              <a:sym typeface="Lora"/>
            </a:endParaRPr>
          </a:p>
          <a:p>
            <a:pPr marL="0" lvl="0" indent="0" algn="l" rtl="0">
              <a:spcBef>
                <a:spcPts val="1000"/>
              </a:spcBef>
              <a:spcAft>
                <a:spcPts val="1300"/>
              </a:spcAft>
              <a:buNone/>
            </a:pPr>
            <a:endParaRPr/>
          </a:p>
        </p:txBody>
      </p:sp>
      <p:pic>
        <p:nvPicPr>
          <p:cNvPr id="817" name="Google Shape;817;p101" title="Untitled-2025-11-04-1042.png"/>
          <p:cNvPicPr preferRelativeResize="0"/>
          <p:nvPr/>
        </p:nvPicPr>
        <p:blipFill rotWithShape="1">
          <a:blip r:embed="rId3">
            <a:alphaModFix/>
          </a:blip>
          <a:srcRect/>
          <a:stretch/>
        </p:blipFill>
        <p:spPr>
          <a:xfrm>
            <a:off x="3954500" y="126189"/>
            <a:ext cx="4911626" cy="49525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02"/>
          <p:cNvSpPr txBox="1">
            <a:spLocks noGrp="1"/>
          </p:cNvSpPr>
          <p:nvPr>
            <p:ph type="sldNum" idx="12"/>
          </p:nvPr>
        </p:nvSpPr>
        <p:spPr>
          <a:xfrm>
            <a:off x="8256725" y="4708927"/>
            <a:ext cx="437100" cy="1074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9</a:t>
            </a:fld>
            <a:endParaRPr/>
          </a:p>
        </p:txBody>
      </p:sp>
      <p:sp>
        <p:nvSpPr>
          <p:cNvPr id="823" name="Google Shape;823;p102"/>
          <p:cNvSpPr txBox="1">
            <a:spLocks noGrp="1"/>
          </p:cNvSpPr>
          <p:nvPr>
            <p:ph type="title"/>
          </p:nvPr>
        </p:nvSpPr>
        <p:spPr>
          <a:xfrm>
            <a:off x="455775" y="457200"/>
            <a:ext cx="2799300" cy="38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Then the season of reason</a:t>
            </a:r>
            <a:endParaRPr/>
          </a:p>
          <a:p>
            <a:pPr marL="0" lvl="0" indent="0" algn="l" rtl="0">
              <a:lnSpc>
                <a:spcPct val="115000"/>
              </a:lnSpc>
              <a:spcBef>
                <a:spcPts val="1300"/>
              </a:spcBef>
              <a:spcAft>
                <a:spcPts val="0"/>
              </a:spcAft>
              <a:buNone/>
            </a:pPr>
            <a:r>
              <a:rPr lang="en" sz="1400">
                <a:latin typeface="Lora"/>
                <a:ea typeface="Lora"/>
                <a:cs typeface="Lora"/>
                <a:sym typeface="Lora"/>
              </a:rPr>
              <a:t>What if the LLM double checked itself? </a:t>
            </a:r>
            <a:endParaRPr sz="1400">
              <a:latin typeface="Lora"/>
              <a:ea typeface="Lora"/>
              <a:cs typeface="Lora"/>
              <a:sym typeface="Lora"/>
            </a:endParaRPr>
          </a:p>
          <a:p>
            <a:pPr marL="0" lvl="0" indent="0" algn="l" rtl="0">
              <a:lnSpc>
                <a:spcPct val="115000"/>
              </a:lnSpc>
              <a:spcBef>
                <a:spcPts val="1000"/>
              </a:spcBef>
              <a:spcAft>
                <a:spcPts val="0"/>
              </a:spcAft>
              <a:buNone/>
            </a:pPr>
            <a:r>
              <a:rPr lang="en" sz="1400">
                <a:latin typeface="Lora"/>
                <a:ea typeface="Lora"/>
                <a:cs typeface="Lora"/>
                <a:sym typeface="Lora"/>
              </a:rPr>
              <a:t>By self-reflecting, LLMs began to build accuracy and a sense of judgment.</a:t>
            </a:r>
            <a:endParaRPr sz="1400">
              <a:latin typeface="Lora"/>
              <a:ea typeface="Lora"/>
              <a:cs typeface="Lora"/>
              <a:sym typeface="Lora"/>
            </a:endParaRPr>
          </a:p>
          <a:p>
            <a:pPr marL="0" lvl="0" indent="0" algn="l" rtl="0">
              <a:lnSpc>
                <a:spcPct val="115000"/>
              </a:lnSpc>
              <a:spcBef>
                <a:spcPts val="1000"/>
              </a:spcBef>
              <a:spcAft>
                <a:spcPts val="0"/>
              </a:spcAft>
              <a:buNone/>
            </a:pPr>
            <a:endParaRPr sz="1400">
              <a:latin typeface="Lora"/>
              <a:ea typeface="Lora"/>
              <a:cs typeface="Lora"/>
              <a:sym typeface="Lora"/>
            </a:endParaRPr>
          </a:p>
          <a:p>
            <a:pPr marL="0" lvl="0" indent="0" algn="l" rtl="0">
              <a:spcBef>
                <a:spcPts val="1000"/>
              </a:spcBef>
              <a:spcAft>
                <a:spcPts val="1300"/>
              </a:spcAft>
              <a:buNone/>
            </a:pPr>
            <a:endParaRPr/>
          </a:p>
        </p:txBody>
      </p:sp>
      <p:pic>
        <p:nvPicPr>
          <p:cNvPr id="824" name="Google Shape;824;p102" title="Untitled-2025-11-04-10422.png"/>
          <p:cNvPicPr preferRelativeResize="0"/>
          <p:nvPr/>
        </p:nvPicPr>
        <p:blipFill rotWithShape="1">
          <a:blip r:embed="rId3">
            <a:alphaModFix/>
          </a:blip>
          <a:srcRect/>
          <a:stretch/>
        </p:blipFill>
        <p:spPr>
          <a:xfrm>
            <a:off x="3923774" y="79150"/>
            <a:ext cx="4913601" cy="5015925"/>
          </a:xfrm>
          <a:prstGeom prst="rect">
            <a:avLst/>
          </a:prstGeom>
          <a:noFill/>
          <a:ln>
            <a:noFill/>
          </a:ln>
        </p:spPr>
      </p:pic>
    </p:spTree>
  </p:cSld>
  <p:clrMapOvr>
    <a:masterClrMapping/>
  </p:clrMapOvr>
</p:sld>
</file>

<file path=ppt/theme/theme1.xml><?xml version="1.0" encoding="utf-8"?>
<a:theme xmlns:a="http://schemas.openxmlformats.org/drawingml/2006/main" name="Anthropic Slide Template">
  <a:themeElements>
    <a:clrScheme name="Simple Light">
      <a:dk1>
        <a:srgbClr val="141413"/>
      </a:dk1>
      <a:lt1>
        <a:srgbClr val="FAF9F5"/>
      </a:lt1>
      <a:dk2>
        <a:srgbClr val="B0AEA5"/>
      </a:dk2>
      <a:lt2>
        <a:srgbClr val="E8E6DC"/>
      </a:lt2>
      <a:accent1>
        <a:srgbClr val="D97757"/>
      </a:accent1>
      <a:accent2>
        <a:srgbClr val="6A9BCC"/>
      </a:accent2>
      <a:accent3>
        <a:srgbClr val="788C5D"/>
      </a:accent3>
      <a:accent4>
        <a:srgbClr val="EBCECE"/>
      </a:accent4>
      <a:accent5>
        <a:srgbClr val="CBCADB"/>
      </a:accent5>
      <a:accent6>
        <a:srgbClr val="BCD1CA"/>
      </a:accent6>
      <a:hlink>
        <a:srgbClr val="14141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thropic Slide Template">
  <a:themeElements>
    <a:clrScheme name="Simple Light">
      <a:dk1>
        <a:srgbClr val="141413"/>
      </a:dk1>
      <a:lt1>
        <a:srgbClr val="FAFAF8"/>
      </a:lt1>
      <a:dk2>
        <a:srgbClr val="141413"/>
      </a:dk2>
      <a:lt2>
        <a:srgbClr val="F0EFEA"/>
      </a:lt2>
      <a:accent1>
        <a:srgbClr val="CC785C"/>
      </a:accent1>
      <a:accent2>
        <a:srgbClr val="D4A27F"/>
      </a:accent2>
      <a:accent3>
        <a:srgbClr val="EBDBBC"/>
      </a:accent3>
      <a:accent4>
        <a:srgbClr val="828179"/>
      </a:accent4>
      <a:accent5>
        <a:srgbClr val="C4C3BB"/>
      </a:accent5>
      <a:accent6>
        <a:srgbClr val="E6E4DD"/>
      </a:accent6>
      <a:hlink>
        <a:srgbClr val="3F95C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3CCF111E39F646B09FC5EFD28C4423" ma:contentTypeVersion="15" ma:contentTypeDescription="Create a new document." ma:contentTypeScope="" ma:versionID="f99cb31584ca6f32c2048ad9a91048e3">
  <xsd:schema xmlns:xsd="http://www.w3.org/2001/XMLSchema" xmlns:xs="http://www.w3.org/2001/XMLSchema" xmlns:p="http://schemas.microsoft.com/office/2006/metadata/properties" xmlns:ns2="beafe467-4566-40af-85a0-04ae670e8d60" xmlns:ns3="d7e363b8-e6bf-4b69-83e8-695188ff82d6" targetNamespace="http://schemas.microsoft.com/office/2006/metadata/properties" ma:root="true" ma:fieldsID="2ce817f1744e732daeaf126edd5fb890" ns2:_="" ns3:_="">
    <xsd:import namespace="beafe467-4566-40af-85a0-04ae670e8d60"/>
    <xsd:import namespace="d7e363b8-e6bf-4b69-83e8-695188ff82d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BillingMetadata" minOccurs="0"/>
                <xsd:element ref="ns2:MediaLengthInSeconds" minOccurs="0"/>
                <xsd:element ref="ns2:Comment"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afe467-4566-40af-85a0-04ae670e8d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b1daa41-56b4-4620-81a0-b7316f7f93e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BillingMetadata" ma:index="19" nillable="true" ma:displayName="MediaServiceBillingMetadata" ma:hidden="true" ma:internalName="MediaServiceBillingMetadata"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Comment" ma:index="21" nillable="true" ma:displayName="Comment" ma:format="Dropdown" ma:internalName="Comment">
      <xsd:simpleType>
        <xsd:restriction base="dms:Text">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e363b8-e6bf-4b69-83e8-695188ff82d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b0017d6-b413-4981-bd6a-d08a38ccf3db}" ma:internalName="TaxCatchAll" ma:showField="CatchAllData" ma:web="d7e363b8-e6bf-4b69-83e8-695188ff82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7e363b8-e6bf-4b69-83e8-695188ff82d6" xsi:nil="true"/>
    <lcf76f155ced4ddcb4097134ff3c332f xmlns="beafe467-4566-40af-85a0-04ae670e8d60">
      <Terms xmlns="http://schemas.microsoft.com/office/infopath/2007/PartnerControls"/>
    </lcf76f155ced4ddcb4097134ff3c332f>
    <Comment xmlns="beafe467-4566-40af-85a0-04ae670e8d60" xsi:nil="true"/>
  </documentManagement>
</p:properties>
</file>

<file path=customXml/itemProps1.xml><?xml version="1.0" encoding="utf-8"?>
<ds:datastoreItem xmlns:ds="http://schemas.openxmlformats.org/officeDocument/2006/customXml" ds:itemID="{4187BECA-9BC7-4E2E-ADDF-4F500A9C56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afe467-4566-40af-85a0-04ae670e8d60"/>
    <ds:schemaRef ds:uri="d7e363b8-e6bf-4b69-83e8-695188ff82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4730D4-BA0B-45D6-B190-FFEFF2F6BE1E}">
  <ds:schemaRefs>
    <ds:schemaRef ds:uri="http://schemas.microsoft.com/sharepoint/v3/contenttype/forms"/>
  </ds:schemaRefs>
</ds:datastoreItem>
</file>

<file path=customXml/itemProps3.xml><?xml version="1.0" encoding="utf-8"?>
<ds:datastoreItem xmlns:ds="http://schemas.openxmlformats.org/officeDocument/2006/customXml" ds:itemID="{2B154720-DE30-41D2-A197-B9B61E23F9AE}">
  <ds:schemaRefs>
    <ds:schemaRef ds:uri="http://schemas.microsoft.com/office/2006/metadata/properties"/>
    <ds:schemaRef ds:uri="http://schemas.microsoft.com/office/infopath/2007/PartnerControls"/>
    <ds:schemaRef ds:uri="d7e363b8-e6bf-4b69-83e8-695188ff82d6"/>
    <ds:schemaRef ds:uri="beafe467-4566-40af-85a0-04ae670e8d60"/>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44</Slides>
  <Notes>44</Notes>
  <HiddenSlides>0</HiddenSlide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Anthropic Slide Template</vt:lpstr>
      <vt:lpstr>Anthropic Slide Template</vt:lpstr>
      <vt:lpstr>The Future of Work From AI-Enabled to AI-First</vt:lpstr>
      <vt:lpstr>What to expect</vt:lpstr>
      <vt:lpstr>Who am I? Alex Koren</vt:lpstr>
      <vt:lpstr>Anthropic</vt:lpstr>
      <vt:lpstr>PowerPoint Presentation</vt:lpstr>
      <vt:lpstr>How should I think about AI?</vt:lpstr>
      <vt:lpstr>First, it was all prompts The LLM only had 2 things: The information provided by the user The data the LLM was trained on </vt:lpstr>
      <vt:lpstr>Then we gave it dynamic access The LLM was now up to date and could find additional information. With additional context came confusion…  </vt:lpstr>
      <vt:lpstr>Then the season of reason What if the LLM double checked itself?  By self-reflecting, LLMs began to build accuracy and a sense of judgment.  </vt:lpstr>
      <vt:lpstr>What if LLMs could take action?</vt:lpstr>
      <vt:lpstr>Arriving at the VCL. Instead of working on direct tasks, LLMs can work towards “goals”, With this model, we’re nearing human capability. We have: Reasoning Broad Context Research Tools  </vt:lpstr>
      <vt:lpstr>AI’s role in our work</vt:lpstr>
      <vt:lpstr>With a VCL, AI is your… AI doesn't replace judgment. It extends the reach of good judgment across your organization.</vt:lpstr>
      <vt:lpstr>PowerPoint Presentation</vt:lpstr>
      <vt:lpstr>What does this mean for leaders? Your job isn’t to use AI (though you should). </vt:lpstr>
      <vt:lpstr>Knowing what you know today about AI… If you were starting your organization from scratch today, would you build it the same way?</vt:lpstr>
      <vt:lpstr>Anthropic is its own first user</vt:lpstr>
      <vt:lpstr>My first day Anthropic did not feel like a normal company. Everything felt like a well-oiled machine.*    * I’ve since learned it is not as well-oiled as it seemed, but the pieces and mentality are there</vt:lpstr>
      <vt:lpstr>Claude Code CLI Terminal-based agent that lets developers delegate complex tasks while maintaining transparency and control. Optimized to work with our own coding models to handle a broad range of coding tasks. </vt:lpstr>
      <vt:lpstr>Next-Generation Collaboration What if you never had to ask a coworker for context? What if your entire company’s knowledge base was searchable? We’ve flipped communication upside down: NTK Basis → Fully Transparent Raise your hand → Self Serve Organized → All Access</vt:lpstr>
      <vt:lpstr>Our Culture   </vt:lpstr>
      <vt:lpstr>It became clear across every org…  Code  is fundamental</vt:lpstr>
      <vt:lpstr>An internal story  </vt:lpstr>
      <vt:lpstr>Other Customer Stories - Company X Stories of other F100 companies  </vt:lpstr>
      <vt:lpstr>Other Customer Stories - Company Y Stories of other F100 companies  </vt:lpstr>
      <vt:lpstr>Other Customer Stories - Company Z Stories of other F100 companies  </vt:lpstr>
      <vt:lpstr>What’s coming Vendors will need to think about their interfaces. From User Interface → Agent Interface Frontier model companies need to focus on intelligence, latency, and flexibility. Buyers will need to think about observability and governance beyond implementation.  </vt:lpstr>
      <vt:lpstr>AI won’t be just something you use. AI will be something you build on. (and we’re kind of already there)</vt:lpstr>
      <vt:lpstr>So what can you do?</vt:lpstr>
      <vt:lpstr>You can’t just mandate AI usage The key to building adoption? </vt:lpstr>
      <vt:lpstr>PowerPoint Presentation</vt:lpstr>
      <vt:lpstr>There’s you and there’s your customer  </vt:lpstr>
      <vt:lpstr>Key areas of focus Look for workflows that are… </vt:lpstr>
      <vt:lpstr>This can (and should) be done iteratively Each workflow your team members or users manage can be separated into individual steps. Break those down. Tackle them one by one. Then move to the next workflow. </vt:lpstr>
      <vt:lpstr>And you need to develop the DIY muscle The first thought shouldn’t be to procure, it should be to build. And you need to enable your staff to do so autonomously.   </vt:lpstr>
      <vt:lpstr>Where companies often fail   </vt:lpstr>
      <vt:lpstr>PowerPoint Presentation</vt:lpstr>
      <vt:lpstr>Leaders not modeling this motion themselves</vt:lpstr>
      <vt:lpstr>To go from AI-enabled to AI-first Business leaders will have to define, unblock, pave, and ultimately run first.</vt:lpstr>
      <vt:lpstr>PowerPoint Presentation</vt:lpstr>
      <vt:lpstr>It’s about being structurally different.</vt:lpstr>
      <vt:lpstr>Thank you</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4</cp:revision>
  <dcterms:modified xsi:type="dcterms:W3CDTF">2026-01-30T17:47:51Z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0x0101009E3CCF111E39F646B09FC5EFD28C4423</vt:lpwstr>
  </property>
  <property fmtid="{D5CDD505-2E9C-101B-9397-08002B2CF9AE}" pid="3" name="MediaServiceImageTags">
    <vt:lpwstr/>
  </property>
</Properties>
</file>